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4" r:id="rId2"/>
    <p:sldId id="270" r:id="rId3"/>
    <p:sldId id="263" r:id="rId4"/>
    <p:sldId id="269" r:id="rId5"/>
    <p:sldId id="268" r:id="rId6"/>
    <p:sldId id="257" r:id="rId7"/>
    <p:sldId id="272" r:id="rId8"/>
    <p:sldId id="271" r:id="rId9"/>
    <p:sldId id="273" r:id="rId10"/>
    <p:sldId id="266" r:id="rId11"/>
    <p:sldId id="274" r:id="rId12"/>
    <p:sldId id="265" r:id="rId13"/>
    <p:sldId id="275" r:id="rId14"/>
    <p:sldId id="276" r:id="rId15"/>
    <p:sldId id="277" r:id="rId16"/>
    <p:sldId id="278" r:id="rId17"/>
    <p:sldId id="279" r:id="rId18"/>
    <p:sldId id="280" r:id="rId19"/>
    <p:sldId id="261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172ADF"/>
    <a:srgbClr val="005024"/>
    <a:srgbClr val="FFD653"/>
    <a:srgbClr val="FFDC6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87333" autoAdjust="0"/>
  </p:normalViewPr>
  <p:slideViewPr>
    <p:cSldViewPr>
      <p:cViewPr varScale="1">
        <p:scale>
          <a:sx n="68" d="100"/>
          <a:sy n="68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5.xml"/><Relationship Id="rId3" Type="http://schemas.openxmlformats.org/officeDocument/2006/relationships/slide" Target="../slides/slide13.xml"/><Relationship Id="rId7" Type="http://schemas.openxmlformats.org/officeDocument/2006/relationships/slide" Target="../slides/slide14.xml"/><Relationship Id="rId2" Type="http://schemas.openxmlformats.org/officeDocument/2006/relationships/slide" Target="../slides/slide11.xml"/><Relationship Id="rId1" Type="http://schemas.openxmlformats.org/officeDocument/2006/relationships/slide" Target="../slides/slide10.xml"/><Relationship Id="rId6" Type="http://schemas.openxmlformats.org/officeDocument/2006/relationships/slide" Target="../slides/slide8.xml"/><Relationship Id="rId5" Type="http://schemas.openxmlformats.org/officeDocument/2006/relationships/slide" Target="../slides/slide9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2E4EAD-FD91-46BE-9946-2B9A15412805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85EA68F-AE48-49D2-943F-42BC8D9AAB9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200</a:t>
          </a:r>
          <a:endParaRPr lang="ru-RU" dirty="0"/>
        </a:p>
      </dgm:t>
    </dgm:pt>
    <dgm:pt modelId="{540D83F6-3AAB-4850-9AA4-41183D480864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100</a:t>
          </a:r>
          <a:endParaRPr lang="ru-RU" dirty="0"/>
        </a:p>
      </dgm:t>
    </dgm:pt>
    <dgm:pt modelId="{97D8ADA3-0737-4DAA-9665-0B2619D4EAC5}">
      <dgm:prSet phldrT="[Текст]"/>
      <dgm:spPr/>
      <dgm:t>
        <a:bodyPr/>
        <a:lstStyle/>
        <a:p>
          <a:r>
            <a:rPr lang="ru-RU" dirty="0" smtClean="0"/>
            <a:t>Подумай </a:t>
          </a:r>
          <a:endParaRPr lang="ru-RU" dirty="0"/>
        </a:p>
      </dgm:t>
    </dgm:pt>
    <dgm:pt modelId="{1C31D810-6EC5-4816-8C05-11F96CF5A3DA}" type="sibTrans" cxnId="{1DE73C92-9EE8-4F94-98A7-CA4C9A45958F}">
      <dgm:prSet/>
      <dgm:spPr/>
      <dgm:t>
        <a:bodyPr/>
        <a:lstStyle/>
        <a:p>
          <a:endParaRPr lang="ru-RU"/>
        </a:p>
      </dgm:t>
    </dgm:pt>
    <dgm:pt modelId="{BC4C9FAD-0B09-462A-A03F-2163F25ABBFA}" type="parTrans" cxnId="{1DE73C92-9EE8-4F94-98A7-CA4C9A45958F}">
      <dgm:prSet/>
      <dgm:spPr/>
      <dgm:t>
        <a:bodyPr/>
        <a:lstStyle/>
        <a:p>
          <a:endParaRPr lang="ru-RU"/>
        </a:p>
      </dgm:t>
    </dgm:pt>
    <dgm:pt modelId="{368F47CB-DA58-465F-B47B-18FF6763A395}" type="sibTrans" cxnId="{3DA89949-1382-4233-8D07-8AED90DB76B5}">
      <dgm:prSet/>
      <dgm:spPr/>
      <dgm:t>
        <a:bodyPr/>
        <a:lstStyle/>
        <a:p>
          <a:endParaRPr lang="ru-RU"/>
        </a:p>
      </dgm:t>
    </dgm:pt>
    <dgm:pt modelId="{92966759-4443-4625-ACB4-A4E54B7ED968}" type="parTrans" cxnId="{3DA89949-1382-4233-8D07-8AED90DB76B5}">
      <dgm:prSet/>
      <dgm:spPr/>
      <dgm:t>
        <a:bodyPr/>
        <a:lstStyle/>
        <a:p>
          <a:endParaRPr lang="ru-RU"/>
        </a:p>
      </dgm:t>
    </dgm:pt>
    <dgm:pt modelId="{758EC7A3-953B-403A-A8CC-B7FD1C332395}" type="sibTrans" cxnId="{98D608C8-3F28-4852-AD7E-A91BF9EB5952}">
      <dgm:prSet/>
      <dgm:spPr/>
      <dgm:t>
        <a:bodyPr/>
        <a:lstStyle/>
        <a:p>
          <a:endParaRPr lang="ru-RU"/>
        </a:p>
      </dgm:t>
    </dgm:pt>
    <dgm:pt modelId="{66659666-1DE5-4150-92D7-FD6E02C97B6F}" type="parTrans" cxnId="{98D608C8-3F28-4852-AD7E-A91BF9EB5952}">
      <dgm:prSet/>
      <dgm:spPr/>
      <dgm:t>
        <a:bodyPr/>
        <a:lstStyle/>
        <a:p>
          <a:endParaRPr lang="ru-RU"/>
        </a:p>
      </dgm:t>
    </dgm:pt>
    <dgm:pt modelId="{B3680F28-B7A5-45BE-A79A-D826CE62E8E9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200</a:t>
          </a:r>
          <a:endParaRPr lang="ru-RU" dirty="0"/>
        </a:p>
      </dgm:t>
    </dgm:pt>
    <dgm:pt modelId="{6034A3FE-EA24-4116-A5B9-306F45638780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100</a:t>
          </a:r>
          <a:endParaRPr lang="ru-RU" dirty="0"/>
        </a:p>
      </dgm:t>
    </dgm:pt>
    <dgm:pt modelId="{34D44BA6-E4A6-4815-A2A4-610451727A13}">
      <dgm:prSet phldrT="[Текст]"/>
      <dgm:spPr/>
      <dgm:t>
        <a:bodyPr/>
        <a:lstStyle/>
        <a:p>
          <a:r>
            <a:rPr lang="ru-RU" dirty="0" smtClean="0"/>
            <a:t>Четвёртое лишнее</a:t>
          </a:r>
          <a:endParaRPr lang="ru-RU" dirty="0"/>
        </a:p>
      </dgm:t>
    </dgm:pt>
    <dgm:pt modelId="{0F229ED1-D876-4009-8184-F935DCA6C100}" type="sibTrans" cxnId="{8C608E71-3472-4545-B646-8612FB1600BF}">
      <dgm:prSet/>
      <dgm:spPr/>
      <dgm:t>
        <a:bodyPr/>
        <a:lstStyle/>
        <a:p>
          <a:endParaRPr lang="ru-RU"/>
        </a:p>
      </dgm:t>
    </dgm:pt>
    <dgm:pt modelId="{0D23DB80-AC3A-4BE0-AB6E-F4CE82EC0635}" type="parTrans" cxnId="{8C608E71-3472-4545-B646-8612FB1600BF}">
      <dgm:prSet/>
      <dgm:spPr/>
      <dgm:t>
        <a:bodyPr/>
        <a:lstStyle/>
        <a:p>
          <a:endParaRPr lang="ru-RU"/>
        </a:p>
      </dgm:t>
    </dgm:pt>
    <dgm:pt modelId="{BBF4FBA4-8A7C-4E0C-B44C-D9D3223B3634}" type="sibTrans" cxnId="{DF3C909C-5CDA-4E71-BD0C-40DEE60F55EE}">
      <dgm:prSet/>
      <dgm:spPr/>
      <dgm:t>
        <a:bodyPr/>
        <a:lstStyle/>
        <a:p>
          <a:endParaRPr lang="ru-RU"/>
        </a:p>
      </dgm:t>
    </dgm:pt>
    <dgm:pt modelId="{E6992E8A-9F16-4527-8849-0B030817DF59}" type="parTrans" cxnId="{DF3C909C-5CDA-4E71-BD0C-40DEE60F55EE}">
      <dgm:prSet/>
      <dgm:spPr/>
      <dgm:t>
        <a:bodyPr/>
        <a:lstStyle/>
        <a:p>
          <a:endParaRPr lang="ru-RU"/>
        </a:p>
      </dgm:t>
    </dgm:pt>
    <dgm:pt modelId="{BF47BBE5-07D9-4625-8B1F-0515C1739B68}" type="sibTrans" cxnId="{184C7373-F468-497E-8D9A-337D2B37C606}">
      <dgm:prSet/>
      <dgm:spPr/>
      <dgm:t>
        <a:bodyPr/>
        <a:lstStyle/>
        <a:p>
          <a:endParaRPr lang="ru-RU"/>
        </a:p>
      </dgm:t>
    </dgm:pt>
    <dgm:pt modelId="{D41FA2ED-FB29-402A-9C76-81CECBCA6948}" type="parTrans" cxnId="{184C7373-F468-497E-8D9A-337D2B37C606}">
      <dgm:prSet/>
      <dgm:spPr/>
      <dgm:t>
        <a:bodyPr/>
        <a:lstStyle/>
        <a:p>
          <a:endParaRPr lang="ru-RU"/>
        </a:p>
      </dgm:t>
    </dgm:pt>
    <dgm:pt modelId="{1019272E-F715-4ACD-8784-D377713268D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200</a:t>
          </a:r>
          <a:endParaRPr lang="ru-RU" dirty="0"/>
        </a:p>
      </dgm:t>
    </dgm:pt>
    <dgm:pt modelId="{6E4EC393-4B2F-4295-8077-0F513BB18DE9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6" action="ppaction://hlinksldjump"/>
            </a:rPr>
            <a:t>100</a:t>
          </a:r>
          <a:endParaRPr lang="ru-RU" dirty="0"/>
        </a:p>
      </dgm:t>
    </dgm:pt>
    <dgm:pt modelId="{B5A50965-54F3-4F3E-849B-3EEFF2B4A914}">
      <dgm:prSet phldrT="[Текст]"/>
      <dgm:spPr/>
      <dgm:t>
        <a:bodyPr/>
        <a:lstStyle/>
        <a:p>
          <a:r>
            <a:rPr lang="ru-RU" dirty="0" smtClean="0"/>
            <a:t>Загадки</a:t>
          </a:r>
          <a:endParaRPr lang="ru-RU" dirty="0"/>
        </a:p>
      </dgm:t>
    </dgm:pt>
    <dgm:pt modelId="{5AD7EAEC-AA25-427D-96BC-089A875BBB4E}" type="sibTrans" cxnId="{5066E766-7DE1-4947-BEDD-2C649E7A2479}">
      <dgm:prSet/>
      <dgm:spPr/>
      <dgm:t>
        <a:bodyPr/>
        <a:lstStyle/>
        <a:p>
          <a:endParaRPr lang="ru-RU"/>
        </a:p>
      </dgm:t>
    </dgm:pt>
    <dgm:pt modelId="{E7F37B35-F554-45C1-BA6E-E0449901C27C}" type="parTrans" cxnId="{5066E766-7DE1-4947-BEDD-2C649E7A2479}">
      <dgm:prSet/>
      <dgm:spPr/>
      <dgm:t>
        <a:bodyPr/>
        <a:lstStyle/>
        <a:p>
          <a:endParaRPr lang="ru-RU"/>
        </a:p>
      </dgm:t>
    </dgm:pt>
    <dgm:pt modelId="{EC20F003-C805-4877-A9CA-C3C4E221273E}" type="sibTrans" cxnId="{4C8580DD-2B90-4DCE-8820-203BDA3BC221}">
      <dgm:prSet/>
      <dgm:spPr/>
      <dgm:t>
        <a:bodyPr/>
        <a:lstStyle/>
        <a:p>
          <a:endParaRPr lang="ru-RU"/>
        </a:p>
      </dgm:t>
    </dgm:pt>
    <dgm:pt modelId="{7DA3CAC8-9E8B-4178-B1F7-BED12A29AAE1}" type="parTrans" cxnId="{4C8580DD-2B90-4DCE-8820-203BDA3BC221}">
      <dgm:prSet/>
      <dgm:spPr/>
      <dgm:t>
        <a:bodyPr/>
        <a:lstStyle/>
        <a:p>
          <a:endParaRPr lang="ru-RU"/>
        </a:p>
      </dgm:t>
    </dgm:pt>
    <dgm:pt modelId="{FFE1D117-E358-4F0D-97A1-8B9E418D86BB}" type="sibTrans" cxnId="{A1DA3EC7-9B9E-4788-A1DE-DB2F53E6D0B9}">
      <dgm:prSet/>
      <dgm:spPr/>
      <dgm:t>
        <a:bodyPr/>
        <a:lstStyle/>
        <a:p>
          <a:endParaRPr lang="ru-RU"/>
        </a:p>
      </dgm:t>
    </dgm:pt>
    <dgm:pt modelId="{F89D3352-6FF4-4C58-A02B-0D238CA8F79B}" type="parTrans" cxnId="{A1DA3EC7-9B9E-4788-A1DE-DB2F53E6D0B9}">
      <dgm:prSet/>
      <dgm:spPr/>
      <dgm:t>
        <a:bodyPr/>
        <a:lstStyle/>
        <a:p>
          <a:endParaRPr lang="ru-RU"/>
        </a:p>
      </dgm:t>
    </dgm:pt>
    <dgm:pt modelId="{3A475ADD-F7AC-42CE-AF28-550FDABCB98E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7" action="ppaction://hlinksldjump"/>
            </a:rPr>
            <a:t>100</a:t>
          </a:r>
          <a:endParaRPr lang="ru-RU" dirty="0"/>
        </a:p>
      </dgm:t>
    </dgm:pt>
    <dgm:pt modelId="{F3B5BA1E-9D11-4CA7-A3B4-93950F5D59F9}" type="parTrans" cxnId="{85668899-A2E2-4F76-9644-8025AFAC5659}">
      <dgm:prSet/>
      <dgm:spPr/>
    </dgm:pt>
    <dgm:pt modelId="{ECE5A228-1C9C-4DE1-96D0-57630621EC97}" type="sibTrans" cxnId="{85668899-A2E2-4F76-9644-8025AFAC5659}">
      <dgm:prSet/>
      <dgm:spPr/>
    </dgm:pt>
    <dgm:pt modelId="{BC87F0D5-18CB-48AE-8919-ED20EB7A265A}">
      <dgm:prSet/>
      <dgm:spPr/>
      <dgm:t>
        <a:bodyPr/>
        <a:lstStyle/>
        <a:p>
          <a:r>
            <a:rPr lang="ru-RU" dirty="0" smtClean="0"/>
            <a:t>Пословица </a:t>
          </a:r>
          <a:endParaRPr lang="ru-RU" dirty="0"/>
        </a:p>
      </dgm:t>
    </dgm:pt>
    <dgm:pt modelId="{CB5C2373-4298-41EE-8E66-79CFF7058D2F}" type="parTrans" cxnId="{28FAA82B-D151-44D9-BE74-B3676B0D19E7}">
      <dgm:prSet/>
      <dgm:spPr/>
    </dgm:pt>
    <dgm:pt modelId="{246F7BC6-B55A-45FF-81B0-A11E1F1B3E89}" type="sibTrans" cxnId="{28FAA82B-D151-44D9-BE74-B3676B0D19E7}">
      <dgm:prSet/>
      <dgm:spPr/>
    </dgm:pt>
    <dgm:pt modelId="{BA8B1383-4878-45D0-B1DC-30D4E115C99D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8" action="ppaction://hlinksldjump"/>
            </a:rPr>
            <a:t>200</a:t>
          </a:r>
          <a:endParaRPr lang="ru-RU" dirty="0"/>
        </a:p>
      </dgm:t>
    </dgm:pt>
    <dgm:pt modelId="{505FE959-8377-4DD5-A842-D7AC32E489C6}" type="parTrans" cxnId="{5063026F-FC87-4481-821F-459A719B459E}">
      <dgm:prSet/>
      <dgm:spPr/>
    </dgm:pt>
    <dgm:pt modelId="{A37C39CC-3CA1-4C71-9DE2-222870862C12}" type="sibTrans" cxnId="{5063026F-FC87-4481-821F-459A719B459E}">
      <dgm:prSet/>
      <dgm:spPr/>
    </dgm:pt>
    <dgm:pt modelId="{997ED341-2DE1-474C-8DE5-A068A559C956}" type="pres">
      <dgm:prSet presAssocID="{132E4EAD-FD91-46BE-9946-2B9A1541280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398E14-B43E-4E38-A110-C87F6531E927}" type="pres">
      <dgm:prSet presAssocID="{B5A50965-54F3-4F3E-849B-3EEFF2B4A914}" presName="compNode" presStyleCnt="0"/>
      <dgm:spPr/>
    </dgm:pt>
    <dgm:pt modelId="{69F87D76-1839-4061-8826-2DB788B1AE9E}" type="pres">
      <dgm:prSet presAssocID="{B5A50965-54F3-4F3E-849B-3EEFF2B4A914}" presName="aNode" presStyleLbl="bgShp" presStyleIdx="0" presStyleCnt="4"/>
      <dgm:spPr/>
      <dgm:t>
        <a:bodyPr/>
        <a:lstStyle/>
        <a:p>
          <a:endParaRPr lang="ru-RU"/>
        </a:p>
      </dgm:t>
    </dgm:pt>
    <dgm:pt modelId="{0104C6CC-0861-409C-AEE8-B782DA263482}" type="pres">
      <dgm:prSet presAssocID="{B5A50965-54F3-4F3E-849B-3EEFF2B4A914}" presName="textNode" presStyleLbl="bgShp" presStyleIdx="0" presStyleCnt="4"/>
      <dgm:spPr/>
      <dgm:t>
        <a:bodyPr/>
        <a:lstStyle/>
        <a:p>
          <a:endParaRPr lang="ru-RU"/>
        </a:p>
      </dgm:t>
    </dgm:pt>
    <dgm:pt modelId="{66A5F83C-8AC6-409C-8E55-B5AB214B36B6}" type="pres">
      <dgm:prSet presAssocID="{B5A50965-54F3-4F3E-849B-3EEFF2B4A914}" presName="compChildNode" presStyleCnt="0"/>
      <dgm:spPr/>
    </dgm:pt>
    <dgm:pt modelId="{AD91D6A7-BAC5-4E00-8A47-428B344EBDC2}" type="pres">
      <dgm:prSet presAssocID="{B5A50965-54F3-4F3E-849B-3EEFF2B4A914}" presName="theInnerList" presStyleCnt="0"/>
      <dgm:spPr/>
    </dgm:pt>
    <dgm:pt modelId="{81A36842-9493-417E-9830-D397F71400C9}" type="pres">
      <dgm:prSet presAssocID="{6E4EC393-4B2F-4295-8077-0F513BB18DE9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954B0-0E65-42BF-9E4D-6410D5441C31}" type="pres">
      <dgm:prSet presAssocID="{6E4EC393-4B2F-4295-8077-0F513BB18DE9}" presName="aSpace2" presStyleCnt="0"/>
      <dgm:spPr/>
    </dgm:pt>
    <dgm:pt modelId="{03071F7A-CA76-4F97-B9B5-99DC99951031}" type="pres">
      <dgm:prSet presAssocID="{1019272E-F715-4ACD-8784-D377713268DA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5255C-F77E-4FF6-8D60-2DEDDC9AE9CF}" type="pres">
      <dgm:prSet presAssocID="{B5A50965-54F3-4F3E-849B-3EEFF2B4A914}" presName="aSpace" presStyleCnt="0"/>
      <dgm:spPr/>
    </dgm:pt>
    <dgm:pt modelId="{B4502BD4-3B6B-4EFE-A6C9-3557DEC8AB01}" type="pres">
      <dgm:prSet presAssocID="{34D44BA6-E4A6-4815-A2A4-610451727A13}" presName="compNode" presStyleCnt="0"/>
      <dgm:spPr/>
    </dgm:pt>
    <dgm:pt modelId="{E0DE6124-1111-45C8-ABA0-FBEA277A3117}" type="pres">
      <dgm:prSet presAssocID="{34D44BA6-E4A6-4815-A2A4-610451727A13}" presName="aNode" presStyleLbl="bgShp" presStyleIdx="1" presStyleCnt="4"/>
      <dgm:spPr/>
      <dgm:t>
        <a:bodyPr/>
        <a:lstStyle/>
        <a:p>
          <a:endParaRPr lang="ru-RU"/>
        </a:p>
      </dgm:t>
    </dgm:pt>
    <dgm:pt modelId="{C58587A8-F455-4244-9313-D5D4070A691F}" type="pres">
      <dgm:prSet presAssocID="{34D44BA6-E4A6-4815-A2A4-610451727A13}" presName="textNode" presStyleLbl="bgShp" presStyleIdx="1" presStyleCnt="4"/>
      <dgm:spPr/>
      <dgm:t>
        <a:bodyPr/>
        <a:lstStyle/>
        <a:p>
          <a:endParaRPr lang="ru-RU"/>
        </a:p>
      </dgm:t>
    </dgm:pt>
    <dgm:pt modelId="{B3871252-F24E-47C3-A16A-7AE94E9FC023}" type="pres">
      <dgm:prSet presAssocID="{34D44BA6-E4A6-4815-A2A4-610451727A13}" presName="compChildNode" presStyleCnt="0"/>
      <dgm:spPr/>
    </dgm:pt>
    <dgm:pt modelId="{4BB396E6-19FA-4BAF-87ED-1097553FEAF1}" type="pres">
      <dgm:prSet presAssocID="{34D44BA6-E4A6-4815-A2A4-610451727A13}" presName="theInnerList" presStyleCnt="0"/>
      <dgm:spPr/>
    </dgm:pt>
    <dgm:pt modelId="{C6531776-AD1D-4879-9A72-0D4056D2A4A9}" type="pres">
      <dgm:prSet presAssocID="{6034A3FE-EA24-4116-A5B9-306F45638780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81AF9-F0F0-48F7-9F58-3AF38F3647EB}" type="pres">
      <dgm:prSet presAssocID="{6034A3FE-EA24-4116-A5B9-306F45638780}" presName="aSpace2" presStyleCnt="0"/>
      <dgm:spPr/>
    </dgm:pt>
    <dgm:pt modelId="{A9D41BD8-36B3-4E72-907E-7775046F09A1}" type="pres">
      <dgm:prSet presAssocID="{B3680F28-B7A5-45BE-A79A-D826CE62E8E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EA8EB-79FA-47EB-9459-80AE78A49119}" type="pres">
      <dgm:prSet presAssocID="{34D44BA6-E4A6-4815-A2A4-610451727A13}" presName="aSpace" presStyleCnt="0"/>
      <dgm:spPr/>
    </dgm:pt>
    <dgm:pt modelId="{63686B4E-EDED-42EA-A3CC-5EE1196AA5EC}" type="pres">
      <dgm:prSet presAssocID="{97D8ADA3-0737-4DAA-9665-0B2619D4EAC5}" presName="compNode" presStyleCnt="0"/>
      <dgm:spPr/>
    </dgm:pt>
    <dgm:pt modelId="{3C68893D-47B1-44BF-814F-6E897B7B660B}" type="pres">
      <dgm:prSet presAssocID="{97D8ADA3-0737-4DAA-9665-0B2619D4EAC5}" presName="aNode" presStyleLbl="bgShp" presStyleIdx="2" presStyleCnt="4" custLinFactNeighborX="395"/>
      <dgm:spPr/>
      <dgm:t>
        <a:bodyPr/>
        <a:lstStyle/>
        <a:p>
          <a:endParaRPr lang="ru-RU"/>
        </a:p>
      </dgm:t>
    </dgm:pt>
    <dgm:pt modelId="{33D9CC02-BF1B-44B4-B782-13CCAAD405F1}" type="pres">
      <dgm:prSet presAssocID="{97D8ADA3-0737-4DAA-9665-0B2619D4EAC5}" presName="textNode" presStyleLbl="bgShp" presStyleIdx="2" presStyleCnt="4"/>
      <dgm:spPr/>
      <dgm:t>
        <a:bodyPr/>
        <a:lstStyle/>
        <a:p>
          <a:endParaRPr lang="ru-RU"/>
        </a:p>
      </dgm:t>
    </dgm:pt>
    <dgm:pt modelId="{87B7D6B9-B7F8-4CEB-9C13-7DF90235BBEE}" type="pres">
      <dgm:prSet presAssocID="{97D8ADA3-0737-4DAA-9665-0B2619D4EAC5}" presName="compChildNode" presStyleCnt="0"/>
      <dgm:spPr/>
    </dgm:pt>
    <dgm:pt modelId="{D964D275-E890-4D0E-B862-CBDB7CDBA867}" type="pres">
      <dgm:prSet presAssocID="{97D8ADA3-0737-4DAA-9665-0B2619D4EAC5}" presName="theInnerList" presStyleCnt="0"/>
      <dgm:spPr/>
    </dgm:pt>
    <dgm:pt modelId="{0DFB9A97-8638-4981-A1A9-69F35459C578}" type="pres">
      <dgm:prSet presAssocID="{540D83F6-3AAB-4850-9AA4-41183D480864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6A418-56CB-46CB-A6CC-A1ACBFA29B40}" type="pres">
      <dgm:prSet presAssocID="{540D83F6-3AAB-4850-9AA4-41183D480864}" presName="aSpace2" presStyleCnt="0"/>
      <dgm:spPr/>
    </dgm:pt>
    <dgm:pt modelId="{E65EB654-A901-4CC5-95A8-F3C273531B8B}" type="pres">
      <dgm:prSet presAssocID="{985EA68F-AE48-49D2-943F-42BC8D9AAB9F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B2417-704B-4786-8EAF-4902EBBA65AD}" type="pres">
      <dgm:prSet presAssocID="{97D8ADA3-0737-4DAA-9665-0B2619D4EAC5}" presName="aSpace" presStyleCnt="0"/>
      <dgm:spPr/>
    </dgm:pt>
    <dgm:pt modelId="{BDA5DA42-B09E-4826-830E-ACA56F199039}" type="pres">
      <dgm:prSet presAssocID="{BC87F0D5-18CB-48AE-8919-ED20EB7A265A}" presName="compNode" presStyleCnt="0"/>
      <dgm:spPr/>
    </dgm:pt>
    <dgm:pt modelId="{C048FF09-B7C9-42C6-9F2A-244864AE4898}" type="pres">
      <dgm:prSet presAssocID="{BC87F0D5-18CB-48AE-8919-ED20EB7A265A}" presName="aNode" presStyleLbl="bgShp" presStyleIdx="3" presStyleCnt="4"/>
      <dgm:spPr/>
      <dgm:t>
        <a:bodyPr/>
        <a:lstStyle/>
        <a:p>
          <a:endParaRPr lang="ru-RU"/>
        </a:p>
      </dgm:t>
    </dgm:pt>
    <dgm:pt modelId="{5D59BA22-096B-4CD0-B506-E6AA504973E5}" type="pres">
      <dgm:prSet presAssocID="{BC87F0D5-18CB-48AE-8919-ED20EB7A265A}" presName="textNode" presStyleLbl="bgShp" presStyleIdx="3" presStyleCnt="4"/>
      <dgm:spPr/>
      <dgm:t>
        <a:bodyPr/>
        <a:lstStyle/>
        <a:p>
          <a:endParaRPr lang="ru-RU"/>
        </a:p>
      </dgm:t>
    </dgm:pt>
    <dgm:pt modelId="{C23B3661-7B91-448C-8B50-A2F6EFCB8F5B}" type="pres">
      <dgm:prSet presAssocID="{BC87F0D5-18CB-48AE-8919-ED20EB7A265A}" presName="compChildNode" presStyleCnt="0"/>
      <dgm:spPr/>
    </dgm:pt>
    <dgm:pt modelId="{AC95829A-10CD-4E27-893A-4B68F8AD15A9}" type="pres">
      <dgm:prSet presAssocID="{BC87F0D5-18CB-48AE-8919-ED20EB7A265A}" presName="theInnerList" presStyleCnt="0"/>
      <dgm:spPr/>
    </dgm:pt>
    <dgm:pt modelId="{E78AF67F-8DA4-47F0-968B-04140FD9DC24}" type="pres">
      <dgm:prSet presAssocID="{3A475ADD-F7AC-42CE-AF28-550FDABCB98E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4745B-895C-4EB2-9B99-39B3D801A6C1}" type="pres">
      <dgm:prSet presAssocID="{3A475ADD-F7AC-42CE-AF28-550FDABCB98E}" presName="aSpace2" presStyleCnt="0"/>
      <dgm:spPr/>
    </dgm:pt>
    <dgm:pt modelId="{DBE13FEE-920B-4130-9CA1-B78F7F3D2688}" type="pres">
      <dgm:prSet presAssocID="{BA8B1383-4878-45D0-B1DC-30D4E115C99D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68FD6E-D010-4A72-9BE1-C5B4354563C2}" type="presOf" srcId="{34D44BA6-E4A6-4815-A2A4-610451727A13}" destId="{C58587A8-F455-4244-9313-D5D4070A691F}" srcOrd="1" destOrd="0" presId="urn:microsoft.com/office/officeart/2005/8/layout/lProcess2"/>
    <dgm:cxn modelId="{20861C83-58A3-4784-9853-67AAEDA1715B}" type="presOf" srcId="{97D8ADA3-0737-4DAA-9665-0B2619D4EAC5}" destId="{3C68893D-47B1-44BF-814F-6E897B7B660B}" srcOrd="0" destOrd="0" presId="urn:microsoft.com/office/officeart/2005/8/layout/lProcess2"/>
    <dgm:cxn modelId="{A1DA3EC7-9B9E-4788-A1DE-DB2F53E6D0B9}" srcId="{B5A50965-54F3-4F3E-849B-3EEFF2B4A914}" destId="{6E4EC393-4B2F-4295-8077-0F513BB18DE9}" srcOrd="0" destOrd="0" parTransId="{F89D3352-6FF4-4C58-A02B-0D238CA8F79B}" sibTransId="{FFE1D117-E358-4F0D-97A1-8B9E418D86BB}"/>
    <dgm:cxn modelId="{5063026F-FC87-4481-821F-459A719B459E}" srcId="{BC87F0D5-18CB-48AE-8919-ED20EB7A265A}" destId="{BA8B1383-4878-45D0-B1DC-30D4E115C99D}" srcOrd="1" destOrd="0" parTransId="{505FE959-8377-4DD5-A842-D7AC32E489C6}" sibTransId="{A37C39CC-3CA1-4C71-9DE2-222870862C12}"/>
    <dgm:cxn modelId="{486C050B-6E97-400D-B762-427C7492997F}" type="presOf" srcId="{985EA68F-AE48-49D2-943F-42BC8D9AAB9F}" destId="{E65EB654-A901-4CC5-95A8-F3C273531B8B}" srcOrd="0" destOrd="0" presId="urn:microsoft.com/office/officeart/2005/8/layout/lProcess2"/>
    <dgm:cxn modelId="{689B6238-F760-4C9B-8AF5-ECE9E19959B3}" type="presOf" srcId="{B5A50965-54F3-4F3E-849B-3EEFF2B4A914}" destId="{69F87D76-1839-4061-8826-2DB788B1AE9E}" srcOrd="0" destOrd="0" presId="urn:microsoft.com/office/officeart/2005/8/layout/lProcess2"/>
    <dgm:cxn modelId="{184C7373-F468-497E-8D9A-337D2B37C606}" srcId="{34D44BA6-E4A6-4815-A2A4-610451727A13}" destId="{6034A3FE-EA24-4116-A5B9-306F45638780}" srcOrd="0" destOrd="0" parTransId="{D41FA2ED-FB29-402A-9C76-81CECBCA6948}" sibTransId="{BF47BBE5-07D9-4625-8B1F-0515C1739B68}"/>
    <dgm:cxn modelId="{85668899-A2E2-4F76-9644-8025AFAC5659}" srcId="{BC87F0D5-18CB-48AE-8919-ED20EB7A265A}" destId="{3A475ADD-F7AC-42CE-AF28-550FDABCB98E}" srcOrd="0" destOrd="0" parTransId="{F3B5BA1E-9D11-4CA7-A3B4-93950F5D59F9}" sibTransId="{ECE5A228-1C9C-4DE1-96D0-57630621EC97}"/>
    <dgm:cxn modelId="{28FAA82B-D151-44D9-BE74-B3676B0D19E7}" srcId="{132E4EAD-FD91-46BE-9946-2B9A15412805}" destId="{BC87F0D5-18CB-48AE-8919-ED20EB7A265A}" srcOrd="3" destOrd="0" parTransId="{CB5C2373-4298-41EE-8E66-79CFF7058D2F}" sibTransId="{246F7BC6-B55A-45FF-81B0-A11E1F1B3E89}"/>
    <dgm:cxn modelId="{DF3C909C-5CDA-4E71-BD0C-40DEE60F55EE}" srcId="{34D44BA6-E4A6-4815-A2A4-610451727A13}" destId="{B3680F28-B7A5-45BE-A79A-D826CE62E8E9}" srcOrd="1" destOrd="0" parTransId="{E6992E8A-9F16-4527-8849-0B030817DF59}" sibTransId="{BBF4FBA4-8A7C-4E0C-B44C-D9D3223B3634}"/>
    <dgm:cxn modelId="{A1ADE4C0-E5D8-4994-8144-F4196851461B}" type="presOf" srcId="{3A475ADD-F7AC-42CE-AF28-550FDABCB98E}" destId="{E78AF67F-8DA4-47F0-968B-04140FD9DC24}" srcOrd="0" destOrd="0" presId="urn:microsoft.com/office/officeart/2005/8/layout/lProcess2"/>
    <dgm:cxn modelId="{58FDF40D-149B-4C5B-B1B0-56359E498542}" type="presOf" srcId="{BA8B1383-4878-45D0-B1DC-30D4E115C99D}" destId="{DBE13FEE-920B-4130-9CA1-B78F7F3D2688}" srcOrd="0" destOrd="0" presId="urn:microsoft.com/office/officeart/2005/8/layout/lProcess2"/>
    <dgm:cxn modelId="{98D608C8-3F28-4852-AD7E-A91BF9EB5952}" srcId="{97D8ADA3-0737-4DAA-9665-0B2619D4EAC5}" destId="{540D83F6-3AAB-4850-9AA4-41183D480864}" srcOrd="0" destOrd="0" parTransId="{66659666-1DE5-4150-92D7-FD6E02C97B6F}" sibTransId="{758EC7A3-953B-403A-A8CC-B7FD1C332395}"/>
    <dgm:cxn modelId="{7A8838A8-B80E-4B26-99EE-1A19B46CE0D3}" type="presOf" srcId="{BC87F0D5-18CB-48AE-8919-ED20EB7A265A}" destId="{C048FF09-B7C9-42C6-9F2A-244864AE4898}" srcOrd="0" destOrd="0" presId="urn:microsoft.com/office/officeart/2005/8/layout/lProcess2"/>
    <dgm:cxn modelId="{8C608E71-3472-4545-B646-8612FB1600BF}" srcId="{132E4EAD-FD91-46BE-9946-2B9A15412805}" destId="{34D44BA6-E4A6-4815-A2A4-610451727A13}" srcOrd="1" destOrd="0" parTransId="{0D23DB80-AC3A-4BE0-AB6E-F4CE82EC0635}" sibTransId="{0F229ED1-D876-4009-8184-F935DCA6C100}"/>
    <dgm:cxn modelId="{EFA98C49-CC10-41DF-8BC7-7B3DA59EAEEB}" type="presOf" srcId="{6E4EC393-4B2F-4295-8077-0F513BB18DE9}" destId="{81A36842-9493-417E-9830-D397F71400C9}" srcOrd="0" destOrd="0" presId="urn:microsoft.com/office/officeart/2005/8/layout/lProcess2"/>
    <dgm:cxn modelId="{3DA89949-1382-4233-8D07-8AED90DB76B5}" srcId="{97D8ADA3-0737-4DAA-9665-0B2619D4EAC5}" destId="{985EA68F-AE48-49D2-943F-42BC8D9AAB9F}" srcOrd="1" destOrd="0" parTransId="{92966759-4443-4625-ACB4-A4E54B7ED968}" sibTransId="{368F47CB-DA58-465F-B47B-18FF6763A395}"/>
    <dgm:cxn modelId="{D6329EA3-7DB3-44A3-B8CF-C111DC30CFCC}" type="presOf" srcId="{132E4EAD-FD91-46BE-9946-2B9A15412805}" destId="{997ED341-2DE1-474C-8DE5-A068A559C956}" srcOrd="0" destOrd="0" presId="urn:microsoft.com/office/officeart/2005/8/layout/lProcess2"/>
    <dgm:cxn modelId="{1DE73C92-9EE8-4F94-98A7-CA4C9A45958F}" srcId="{132E4EAD-FD91-46BE-9946-2B9A15412805}" destId="{97D8ADA3-0737-4DAA-9665-0B2619D4EAC5}" srcOrd="2" destOrd="0" parTransId="{BC4C9FAD-0B09-462A-A03F-2163F25ABBFA}" sibTransId="{1C31D810-6EC5-4816-8C05-11F96CF5A3DA}"/>
    <dgm:cxn modelId="{5066E766-7DE1-4947-BEDD-2C649E7A2479}" srcId="{132E4EAD-FD91-46BE-9946-2B9A15412805}" destId="{B5A50965-54F3-4F3E-849B-3EEFF2B4A914}" srcOrd="0" destOrd="0" parTransId="{E7F37B35-F554-45C1-BA6E-E0449901C27C}" sibTransId="{5AD7EAEC-AA25-427D-96BC-089A875BBB4E}"/>
    <dgm:cxn modelId="{E84D3D72-090B-48FA-9133-32126296631A}" type="presOf" srcId="{6034A3FE-EA24-4116-A5B9-306F45638780}" destId="{C6531776-AD1D-4879-9A72-0D4056D2A4A9}" srcOrd="0" destOrd="0" presId="urn:microsoft.com/office/officeart/2005/8/layout/lProcess2"/>
    <dgm:cxn modelId="{B73946ED-D04B-4AD7-8EF7-D1FDE78BC65B}" type="presOf" srcId="{B5A50965-54F3-4F3E-849B-3EEFF2B4A914}" destId="{0104C6CC-0861-409C-AEE8-B782DA263482}" srcOrd="1" destOrd="0" presId="urn:microsoft.com/office/officeart/2005/8/layout/lProcess2"/>
    <dgm:cxn modelId="{4C8580DD-2B90-4DCE-8820-203BDA3BC221}" srcId="{B5A50965-54F3-4F3E-849B-3EEFF2B4A914}" destId="{1019272E-F715-4ACD-8784-D377713268DA}" srcOrd="1" destOrd="0" parTransId="{7DA3CAC8-9E8B-4178-B1F7-BED12A29AAE1}" sibTransId="{EC20F003-C805-4877-A9CA-C3C4E221273E}"/>
    <dgm:cxn modelId="{7DBB6388-A645-4BA0-94D9-0DDE696A4689}" type="presOf" srcId="{97D8ADA3-0737-4DAA-9665-0B2619D4EAC5}" destId="{33D9CC02-BF1B-44B4-B782-13CCAAD405F1}" srcOrd="1" destOrd="0" presId="urn:microsoft.com/office/officeart/2005/8/layout/lProcess2"/>
    <dgm:cxn modelId="{A90F79FE-C762-4480-953C-FC3B5A9C49BF}" type="presOf" srcId="{1019272E-F715-4ACD-8784-D377713268DA}" destId="{03071F7A-CA76-4F97-B9B5-99DC99951031}" srcOrd="0" destOrd="0" presId="urn:microsoft.com/office/officeart/2005/8/layout/lProcess2"/>
    <dgm:cxn modelId="{CFD58113-B31A-4DBC-8DD3-83B234093C28}" type="presOf" srcId="{B3680F28-B7A5-45BE-A79A-D826CE62E8E9}" destId="{A9D41BD8-36B3-4E72-907E-7775046F09A1}" srcOrd="0" destOrd="0" presId="urn:microsoft.com/office/officeart/2005/8/layout/lProcess2"/>
    <dgm:cxn modelId="{0A34F9FD-22CE-49F9-9A4A-1324D05E9C26}" type="presOf" srcId="{BC87F0D5-18CB-48AE-8919-ED20EB7A265A}" destId="{5D59BA22-096B-4CD0-B506-E6AA504973E5}" srcOrd="1" destOrd="0" presId="urn:microsoft.com/office/officeart/2005/8/layout/lProcess2"/>
    <dgm:cxn modelId="{99DD777C-3CE9-447D-B797-759EE0AFB3E2}" type="presOf" srcId="{540D83F6-3AAB-4850-9AA4-41183D480864}" destId="{0DFB9A97-8638-4981-A1A9-69F35459C578}" srcOrd="0" destOrd="0" presId="urn:microsoft.com/office/officeart/2005/8/layout/lProcess2"/>
    <dgm:cxn modelId="{D1C54EA0-24F6-4E64-A683-4C5D8124470E}" type="presOf" srcId="{34D44BA6-E4A6-4815-A2A4-610451727A13}" destId="{E0DE6124-1111-45C8-ABA0-FBEA277A3117}" srcOrd="0" destOrd="0" presId="urn:microsoft.com/office/officeart/2005/8/layout/lProcess2"/>
    <dgm:cxn modelId="{BCECC614-72D0-4B6C-97BE-68D61FCED718}" type="presParOf" srcId="{997ED341-2DE1-474C-8DE5-A068A559C956}" destId="{33398E14-B43E-4E38-A110-C87F6531E927}" srcOrd="0" destOrd="0" presId="urn:microsoft.com/office/officeart/2005/8/layout/lProcess2"/>
    <dgm:cxn modelId="{310752B4-5070-415B-8C97-3144D40ED253}" type="presParOf" srcId="{33398E14-B43E-4E38-A110-C87F6531E927}" destId="{69F87D76-1839-4061-8826-2DB788B1AE9E}" srcOrd="0" destOrd="0" presId="urn:microsoft.com/office/officeart/2005/8/layout/lProcess2"/>
    <dgm:cxn modelId="{36CA9E90-C1CC-40D5-9C4B-BC88B064F8C8}" type="presParOf" srcId="{33398E14-B43E-4E38-A110-C87F6531E927}" destId="{0104C6CC-0861-409C-AEE8-B782DA263482}" srcOrd="1" destOrd="0" presId="urn:microsoft.com/office/officeart/2005/8/layout/lProcess2"/>
    <dgm:cxn modelId="{E3957B05-E995-479D-B5E7-2F01F056DFB8}" type="presParOf" srcId="{33398E14-B43E-4E38-A110-C87F6531E927}" destId="{66A5F83C-8AC6-409C-8E55-B5AB214B36B6}" srcOrd="2" destOrd="0" presId="urn:microsoft.com/office/officeart/2005/8/layout/lProcess2"/>
    <dgm:cxn modelId="{4E379377-33EA-4364-9EA9-7B9AC5DCAA17}" type="presParOf" srcId="{66A5F83C-8AC6-409C-8E55-B5AB214B36B6}" destId="{AD91D6A7-BAC5-4E00-8A47-428B344EBDC2}" srcOrd="0" destOrd="0" presId="urn:microsoft.com/office/officeart/2005/8/layout/lProcess2"/>
    <dgm:cxn modelId="{BE7FF683-AF9C-4FC6-BD12-AFB43ED8A7A3}" type="presParOf" srcId="{AD91D6A7-BAC5-4E00-8A47-428B344EBDC2}" destId="{81A36842-9493-417E-9830-D397F71400C9}" srcOrd="0" destOrd="0" presId="urn:microsoft.com/office/officeart/2005/8/layout/lProcess2"/>
    <dgm:cxn modelId="{3005C331-2AFC-430B-AC85-56F1E5E2BC6B}" type="presParOf" srcId="{AD91D6A7-BAC5-4E00-8A47-428B344EBDC2}" destId="{9D0954B0-0E65-42BF-9E4D-6410D5441C31}" srcOrd="1" destOrd="0" presId="urn:microsoft.com/office/officeart/2005/8/layout/lProcess2"/>
    <dgm:cxn modelId="{4A9AEDB8-CD8C-442E-B912-7F332C81C564}" type="presParOf" srcId="{AD91D6A7-BAC5-4E00-8A47-428B344EBDC2}" destId="{03071F7A-CA76-4F97-B9B5-99DC99951031}" srcOrd="2" destOrd="0" presId="urn:microsoft.com/office/officeart/2005/8/layout/lProcess2"/>
    <dgm:cxn modelId="{7F98AF02-6057-43D1-9288-85732B4AA2FC}" type="presParOf" srcId="{997ED341-2DE1-474C-8DE5-A068A559C956}" destId="{7C95255C-F77E-4FF6-8D60-2DEDDC9AE9CF}" srcOrd="1" destOrd="0" presId="urn:microsoft.com/office/officeart/2005/8/layout/lProcess2"/>
    <dgm:cxn modelId="{3CEBE73F-CDC3-4DBD-A853-850883F8DB35}" type="presParOf" srcId="{997ED341-2DE1-474C-8DE5-A068A559C956}" destId="{B4502BD4-3B6B-4EFE-A6C9-3557DEC8AB01}" srcOrd="2" destOrd="0" presId="urn:microsoft.com/office/officeart/2005/8/layout/lProcess2"/>
    <dgm:cxn modelId="{92FF6CF3-5C08-4012-B253-EFB52B4349CA}" type="presParOf" srcId="{B4502BD4-3B6B-4EFE-A6C9-3557DEC8AB01}" destId="{E0DE6124-1111-45C8-ABA0-FBEA277A3117}" srcOrd="0" destOrd="0" presId="urn:microsoft.com/office/officeart/2005/8/layout/lProcess2"/>
    <dgm:cxn modelId="{1C0EB9AB-EDE4-4CA3-9404-E83BF34FAE1D}" type="presParOf" srcId="{B4502BD4-3B6B-4EFE-A6C9-3557DEC8AB01}" destId="{C58587A8-F455-4244-9313-D5D4070A691F}" srcOrd="1" destOrd="0" presId="urn:microsoft.com/office/officeart/2005/8/layout/lProcess2"/>
    <dgm:cxn modelId="{9A88C966-8E33-42E4-842A-642ED8FB7147}" type="presParOf" srcId="{B4502BD4-3B6B-4EFE-A6C9-3557DEC8AB01}" destId="{B3871252-F24E-47C3-A16A-7AE94E9FC023}" srcOrd="2" destOrd="0" presId="urn:microsoft.com/office/officeart/2005/8/layout/lProcess2"/>
    <dgm:cxn modelId="{A5946BCC-8DF4-44A2-B3CB-60A751EBFCFF}" type="presParOf" srcId="{B3871252-F24E-47C3-A16A-7AE94E9FC023}" destId="{4BB396E6-19FA-4BAF-87ED-1097553FEAF1}" srcOrd="0" destOrd="0" presId="urn:microsoft.com/office/officeart/2005/8/layout/lProcess2"/>
    <dgm:cxn modelId="{7A9206CF-976C-4472-81A0-8BD314B88535}" type="presParOf" srcId="{4BB396E6-19FA-4BAF-87ED-1097553FEAF1}" destId="{C6531776-AD1D-4879-9A72-0D4056D2A4A9}" srcOrd="0" destOrd="0" presId="urn:microsoft.com/office/officeart/2005/8/layout/lProcess2"/>
    <dgm:cxn modelId="{7672B96A-835D-49D2-B3AE-E33798E8BFA2}" type="presParOf" srcId="{4BB396E6-19FA-4BAF-87ED-1097553FEAF1}" destId="{A7A81AF9-F0F0-48F7-9F58-3AF38F3647EB}" srcOrd="1" destOrd="0" presId="urn:microsoft.com/office/officeart/2005/8/layout/lProcess2"/>
    <dgm:cxn modelId="{FD837F1A-82FB-4030-AB8C-4B7033D30B98}" type="presParOf" srcId="{4BB396E6-19FA-4BAF-87ED-1097553FEAF1}" destId="{A9D41BD8-36B3-4E72-907E-7775046F09A1}" srcOrd="2" destOrd="0" presId="urn:microsoft.com/office/officeart/2005/8/layout/lProcess2"/>
    <dgm:cxn modelId="{77B7DF03-03CC-4DB8-9F8A-98EBF92B8F23}" type="presParOf" srcId="{997ED341-2DE1-474C-8DE5-A068A559C956}" destId="{AD9EA8EB-79FA-47EB-9459-80AE78A49119}" srcOrd="3" destOrd="0" presId="urn:microsoft.com/office/officeart/2005/8/layout/lProcess2"/>
    <dgm:cxn modelId="{4291D617-EE48-4785-8F7B-1F35485112F4}" type="presParOf" srcId="{997ED341-2DE1-474C-8DE5-A068A559C956}" destId="{63686B4E-EDED-42EA-A3CC-5EE1196AA5EC}" srcOrd="4" destOrd="0" presId="urn:microsoft.com/office/officeart/2005/8/layout/lProcess2"/>
    <dgm:cxn modelId="{D2389A5F-879E-40F7-B6A8-EEB59A8DEACF}" type="presParOf" srcId="{63686B4E-EDED-42EA-A3CC-5EE1196AA5EC}" destId="{3C68893D-47B1-44BF-814F-6E897B7B660B}" srcOrd="0" destOrd="0" presId="urn:microsoft.com/office/officeart/2005/8/layout/lProcess2"/>
    <dgm:cxn modelId="{76E4D2FE-DDF0-4057-B86D-D92552355BD7}" type="presParOf" srcId="{63686B4E-EDED-42EA-A3CC-5EE1196AA5EC}" destId="{33D9CC02-BF1B-44B4-B782-13CCAAD405F1}" srcOrd="1" destOrd="0" presId="urn:microsoft.com/office/officeart/2005/8/layout/lProcess2"/>
    <dgm:cxn modelId="{1584854E-EE39-45AB-B56F-9B5710CF78F1}" type="presParOf" srcId="{63686B4E-EDED-42EA-A3CC-5EE1196AA5EC}" destId="{87B7D6B9-B7F8-4CEB-9C13-7DF90235BBEE}" srcOrd="2" destOrd="0" presId="urn:microsoft.com/office/officeart/2005/8/layout/lProcess2"/>
    <dgm:cxn modelId="{14501938-DCFB-42C1-A571-4E7FAB79E66C}" type="presParOf" srcId="{87B7D6B9-B7F8-4CEB-9C13-7DF90235BBEE}" destId="{D964D275-E890-4D0E-B862-CBDB7CDBA867}" srcOrd="0" destOrd="0" presId="urn:microsoft.com/office/officeart/2005/8/layout/lProcess2"/>
    <dgm:cxn modelId="{643B501F-6182-4168-8CAB-D0366EF59F72}" type="presParOf" srcId="{D964D275-E890-4D0E-B862-CBDB7CDBA867}" destId="{0DFB9A97-8638-4981-A1A9-69F35459C578}" srcOrd="0" destOrd="0" presId="urn:microsoft.com/office/officeart/2005/8/layout/lProcess2"/>
    <dgm:cxn modelId="{87B338D1-61E1-4422-BA68-00502671B1B1}" type="presParOf" srcId="{D964D275-E890-4D0E-B862-CBDB7CDBA867}" destId="{7666A418-56CB-46CB-A6CC-A1ACBFA29B40}" srcOrd="1" destOrd="0" presId="urn:microsoft.com/office/officeart/2005/8/layout/lProcess2"/>
    <dgm:cxn modelId="{EED75291-FEB8-4BE8-9B47-1B74C0BD17EB}" type="presParOf" srcId="{D964D275-E890-4D0E-B862-CBDB7CDBA867}" destId="{E65EB654-A901-4CC5-95A8-F3C273531B8B}" srcOrd="2" destOrd="0" presId="urn:microsoft.com/office/officeart/2005/8/layout/lProcess2"/>
    <dgm:cxn modelId="{FEA14DD8-03C2-4D12-B4F5-631CB9028E96}" type="presParOf" srcId="{997ED341-2DE1-474C-8DE5-A068A559C956}" destId="{7DFB2417-704B-4786-8EAF-4902EBBA65AD}" srcOrd="5" destOrd="0" presId="urn:microsoft.com/office/officeart/2005/8/layout/lProcess2"/>
    <dgm:cxn modelId="{601B71EE-7ED5-46A6-B7FB-31513318654F}" type="presParOf" srcId="{997ED341-2DE1-474C-8DE5-A068A559C956}" destId="{BDA5DA42-B09E-4826-830E-ACA56F199039}" srcOrd="6" destOrd="0" presId="urn:microsoft.com/office/officeart/2005/8/layout/lProcess2"/>
    <dgm:cxn modelId="{2BE73970-484B-48EB-A6D3-A42E9688BD08}" type="presParOf" srcId="{BDA5DA42-B09E-4826-830E-ACA56F199039}" destId="{C048FF09-B7C9-42C6-9F2A-244864AE4898}" srcOrd="0" destOrd="0" presId="urn:microsoft.com/office/officeart/2005/8/layout/lProcess2"/>
    <dgm:cxn modelId="{06DEFF4E-C37F-4CC5-A413-9F892BEBC96C}" type="presParOf" srcId="{BDA5DA42-B09E-4826-830E-ACA56F199039}" destId="{5D59BA22-096B-4CD0-B506-E6AA504973E5}" srcOrd="1" destOrd="0" presId="urn:microsoft.com/office/officeart/2005/8/layout/lProcess2"/>
    <dgm:cxn modelId="{C7DE9CA5-114F-467C-BD18-810FDAFEF06C}" type="presParOf" srcId="{BDA5DA42-B09E-4826-830E-ACA56F199039}" destId="{C23B3661-7B91-448C-8B50-A2F6EFCB8F5B}" srcOrd="2" destOrd="0" presId="urn:microsoft.com/office/officeart/2005/8/layout/lProcess2"/>
    <dgm:cxn modelId="{403ADD15-7049-458C-9D9C-BE3A2ECAE86C}" type="presParOf" srcId="{C23B3661-7B91-448C-8B50-A2F6EFCB8F5B}" destId="{AC95829A-10CD-4E27-893A-4B68F8AD15A9}" srcOrd="0" destOrd="0" presId="urn:microsoft.com/office/officeart/2005/8/layout/lProcess2"/>
    <dgm:cxn modelId="{E9829FA0-CC94-4959-A81B-74BD8DE867AA}" type="presParOf" srcId="{AC95829A-10CD-4E27-893A-4B68F8AD15A9}" destId="{E78AF67F-8DA4-47F0-968B-04140FD9DC24}" srcOrd="0" destOrd="0" presId="urn:microsoft.com/office/officeart/2005/8/layout/lProcess2"/>
    <dgm:cxn modelId="{9FE69F99-C86F-4D3E-AD39-60419FEFD3DF}" type="presParOf" srcId="{AC95829A-10CD-4E27-893A-4B68F8AD15A9}" destId="{8674745B-895C-4EB2-9B99-39B3D801A6C1}" srcOrd="1" destOrd="0" presId="urn:microsoft.com/office/officeart/2005/8/layout/lProcess2"/>
    <dgm:cxn modelId="{FCFD7B9C-4E99-4EEB-BD6D-520BACFB5471}" type="presParOf" srcId="{AC95829A-10CD-4E27-893A-4B68F8AD15A9}" destId="{DBE13FEE-920B-4130-9CA1-B78F7F3D2688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F87D76-1839-4061-8826-2DB788B1AE9E}">
      <dsp:nvSpPr>
        <dsp:cNvPr id="0" name=""/>
        <dsp:cNvSpPr/>
      </dsp:nvSpPr>
      <dsp:spPr>
        <a:xfrm>
          <a:off x="1984" y="0"/>
          <a:ext cx="1946895" cy="406531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Загадки</a:t>
          </a:r>
          <a:endParaRPr lang="ru-RU" sz="2900" kern="1200" dirty="0"/>
        </a:p>
      </dsp:txBody>
      <dsp:txXfrm>
        <a:off x="1984" y="0"/>
        <a:ext cx="1946895" cy="1219594"/>
      </dsp:txXfrm>
    </dsp:sp>
    <dsp:sp modelId="{81A36842-9493-417E-9830-D397F71400C9}">
      <dsp:nvSpPr>
        <dsp:cNvPr id="0" name=""/>
        <dsp:cNvSpPr/>
      </dsp:nvSpPr>
      <dsp:spPr>
        <a:xfrm>
          <a:off x="196673" y="1220785"/>
          <a:ext cx="1557516" cy="12257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100</a:t>
          </a:r>
          <a:endParaRPr lang="ru-RU" sz="6000" kern="1200" dirty="0"/>
        </a:p>
      </dsp:txBody>
      <dsp:txXfrm>
        <a:off x="196673" y="1220785"/>
        <a:ext cx="1557516" cy="1225748"/>
      </dsp:txXfrm>
    </dsp:sp>
    <dsp:sp modelId="{03071F7A-CA76-4F97-B9B5-99DC99951031}">
      <dsp:nvSpPr>
        <dsp:cNvPr id="0" name=""/>
        <dsp:cNvSpPr/>
      </dsp:nvSpPr>
      <dsp:spPr>
        <a:xfrm>
          <a:off x="196673" y="2635110"/>
          <a:ext cx="1557516" cy="12257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200</a:t>
          </a:r>
          <a:endParaRPr lang="ru-RU" sz="6000" kern="1200" dirty="0"/>
        </a:p>
      </dsp:txBody>
      <dsp:txXfrm>
        <a:off x="196673" y="2635110"/>
        <a:ext cx="1557516" cy="1225748"/>
      </dsp:txXfrm>
    </dsp:sp>
    <dsp:sp modelId="{E0DE6124-1111-45C8-ABA0-FBEA277A3117}">
      <dsp:nvSpPr>
        <dsp:cNvPr id="0" name=""/>
        <dsp:cNvSpPr/>
      </dsp:nvSpPr>
      <dsp:spPr>
        <a:xfrm>
          <a:off x="2094896" y="0"/>
          <a:ext cx="1946895" cy="406531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Четвёртое лишнее</a:t>
          </a:r>
          <a:endParaRPr lang="ru-RU" sz="2900" kern="1200" dirty="0"/>
        </a:p>
      </dsp:txBody>
      <dsp:txXfrm>
        <a:off x="2094896" y="0"/>
        <a:ext cx="1946895" cy="1219594"/>
      </dsp:txXfrm>
    </dsp:sp>
    <dsp:sp modelId="{C6531776-AD1D-4879-9A72-0D4056D2A4A9}">
      <dsp:nvSpPr>
        <dsp:cNvPr id="0" name=""/>
        <dsp:cNvSpPr/>
      </dsp:nvSpPr>
      <dsp:spPr>
        <a:xfrm>
          <a:off x="2289585" y="1220785"/>
          <a:ext cx="1557516" cy="12257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100</a:t>
          </a:r>
          <a:endParaRPr lang="ru-RU" sz="6000" kern="1200" dirty="0"/>
        </a:p>
      </dsp:txBody>
      <dsp:txXfrm>
        <a:off x="2289585" y="1220785"/>
        <a:ext cx="1557516" cy="1225748"/>
      </dsp:txXfrm>
    </dsp:sp>
    <dsp:sp modelId="{A9D41BD8-36B3-4E72-907E-7775046F09A1}">
      <dsp:nvSpPr>
        <dsp:cNvPr id="0" name=""/>
        <dsp:cNvSpPr/>
      </dsp:nvSpPr>
      <dsp:spPr>
        <a:xfrm>
          <a:off x="2289585" y="2635110"/>
          <a:ext cx="1557516" cy="12257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200</a:t>
          </a:r>
          <a:endParaRPr lang="ru-RU" sz="6000" kern="1200" dirty="0"/>
        </a:p>
      </dsp:txBody>
      <dsp:txXfrm>
        <a:off x="2289585" y="2635110"/>
        <a:ext cx="1557516" cy="1225748"/>
      </dsp:txXfrm>
    </dsp:sp>
    <dsp:sp modelId="{3C68893D-47B1-44BF-814F-6E897B7B660B}">
      <dsp:nvSpPr>
        <dsp:cNvPr id="0" name=""/>
        <dsp:cNvSpPr/>
      </dsp:nvSpPr>
      <dsp:spPr>
        <a:xfrm>
          <a:off x="4195498" y="0"/>
          <a:ext cx="1946895" cy="406531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Подумай </a:t>
          </a:r>
          <a:endParaRPr lang="ru-RU" sz="2900" kern="1200" dirty="0"/>
        </a:p>
      </dsp:txBody>
      <dsp:txXfrm>
        <a:off x="4195498" y="0"/>
        <a:ext cx="1946895" cy="1219594"/>
      </dsp:txXfrm>
    </dsp:sp>
    <dsp:sp modelId="{0DFB9A97-8638-4981-A1A9-69F35459C578}">
      <dsp:nvSpPr>
        <dsp:cNvPr id="0" name=""/>
        <dsp:cNvSpPr/>
      </dsp:nvSpPr>
      <dsp:spPr>
        <a:xfrm>
          <a:off x="4382498" y="1220785"/>
          <a:ext cx="1557516" cy="122574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100</a:t>
          </a:r>
          <a:endParaRPr lang="ru-RU" sz="6000" kern="1200" dirty="0"/>
        </a:p>
      </dsp:txBody>
      <dsp:txXfrm>
        <a:off x="4382498" y="1220785"/>
        <a:ext cx="1557516" cy="1225748"/>
      </dsp:txXfrm>
    </dsp:sp>
    <dsp:sp modelId="{E65EB654-A901-4CC5-95A8-F3C273531B8B}">
      <dsp:nvSpPr>
        <dsp:cNvPr id="0" name=""/>
        <dsp:cNvSpPr/>
      </dsp:nvSpPr>
      <dsp:spPr>
        <a:xfrm>
          <a:off x="4382498" y="2635110"/>
          <a:ext cx="1557516" cy="12257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200</a:t>
          </a:r>
          <a:endParaRPr lang="ru-RU" sz="6000" kern="1200" dirty="0"/>
        </a:p>
      </dsp:txBody>
      <dsp:txXfrm>
        <a:off x="4382498" y="2635110"/>
        <a:ext cx="1557516" cy="1225748"/>
      </dsp:txXfrm>
    </dsp:sp>
    <dsp:sp modelId="{C048FF09-B7C9-42C6-9F2A-244864AE4898}">
      <dsp:nvSpPr>
        <dsp:cNvPr id="0" name=""/>
        <dsp:cNvSpPr/>
      </dsp:nvSpPr>
      <dsp:spPr>
        <a:xfrm>
          <a:off x="6280720" y="0"/>
          <a:ext cx="1946895" cy="406531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Пословица </a:t>
          </a:r>
          <a:endParaRPr lang="ru-RU" sz="2900" kern="1200" dirty="0"/>
        </a:p>
      </dsp:txBody>
      <dsp:txXfrm>
        <a:off x="6280720" y="0"/>
        <a:ext cx="1946895" cy="1219594"/>
      </dsp:txXfrm>
    </dsp:sp>
    <dsp:sp modelId="{E78AF67F-8DA4-47F0-968B-04140FD9DC24}">
      <dsp:nvSpPr>
        <dsp:cNvPr id="0" name=""/>
        <dsp:cNvSpPr/>
      </dsp:nvSpPr>
      <dsp:spPr>
        <a:xfrm>
          <a:off x="6475410" y="1220785"/>
          <a:ext cx="1557516" cy="12257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100</a:t>
          </a:r>
          <a:endParaRPr lang="ru-RU" sz="6000" kern="1200" dirty="0"/>
        </a:p>
      </dsp:txBody>
      <dsp:txXfrm>
        <a:off x="6475410" y="1220785"/>
        <a:ext cx="1557516" cy="1225748"/>
      </dsp:txXfrm>
    </dsp:sp>
    <dsp:sp modelId="{DBE13FEE-920B-4130-9CA1-B78F7F3D2688}">
      <dsp:nvSpPr>
        <dsp:cNvPr id="0" name=""/>
        <dsp:cNvSpPr/>
      </dsp:nvSpPr>
      <dsp:spPr>
        <a:xfrm>
          <a:off x="6475410" y="2635110"/>
          <a:ext cx="1557516" cy="12257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14300" rIns="1524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hlinkClick xmlns:r="http://schemas.openxmlformats.org/officeDocument/2006/relationships" r:id="" action="ppaction://hlinksldjump"/>
            </a:rPr>
            <a:t>200</a:t>
          </a:r>
          <a:endParaRPr lang="ru-RU" sz="6000" kern="1200" dirty="0"/>
        </a:p>
      </dsp:txBody>
      <dsp:txXfrm>
        <a:off x="6475410" y="2635110"/>
        <a:ext cx="1557516" cy="1225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CD3B-27B1-4D27-9BD2-F2B0E7DEAAD7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B1025-53DA-4AFC-A05C-78747F96D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1025-53DA-4AFC-A05C-78747F96DC7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8C30-5983-4F1A-AC1B-950C61C24963}" type="datetimeFigureOut">
              <a:rPr lang="ru-RU" smtClean="0"/>
              <a:pPr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B9E41-9BF0-46C6-B6DD-A993313824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bm.img.com.ua/img/prikol/images/large/4/2/215024.gif" TargetMode="External"/><Relationship Id="rId13" Type="http://schemas.openxmlformats.org/officeDocument/2006/relationships/hyperlink" Target="http://www.liveinternet.ru/users/intdiz/post126167063/" TargetMode="External"/><Relationship Id="rId3" Type="http://schemas.openxmlformats.org/officeDocument/2006/relationships/hyperlink" Target="http://evolution-dance.ru/page-ptici-lesa-foto" TargetMode="External"/><Relationship Id="rId7" Type="http://schemas.openxmlformats.org/officeDocument/2006/relationships/hyperlink" Target="http://player.myshared.ru/371210/" TargetMode="External"/><Relationship Id="rId12" Type="http://schemas.openxmlformats.org/officeDocument/2006/relationships/hyperlink" Target="http://s002.radikal.ru/i199/1002/05/77ab8a4d5622.jpg" TargetMode="External"/><Relationship Id="rId2" Type="http://schemas.openxmlformats.org/officeDocument/2006/relationships/hyperlink" Target="http://img0.liveinternet.ru/images/attach/c/2/65/743/65743216_1244215399_428e40d78f7fkopiya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echnocity.ru/upload/iblock/fe6/z0000037536.jpg" TargetMode="External"/><Relationship Id="rId11" Type="http://schemas.openxmlformats.org/officeDocument/2006/relationships/hyperlink" Target="http://dotavideo.ru/forum/view/21/?p=41" TargetMode="External"/><Relationship Id="rId5" Type="http://schemas.openxmlformats.org/officeDocument/2006/relationships/hyperlink" Target="http://img.labirint.ru/images/comments_pic/0914/01labgi0l1238705044.jpg" TargetMode="External"/><Relationship Id="rId15" Type="http://schemas.openxmlformats.org/officeDocument/2006/relationships/hyperlink" Target="http://900igr.net/datai/matematika/Razminka-dlja-glaz/0026-024-Razminka-dlja-glaz.png-" TargetMode="External"/><Relationship Id="rId10" Type="http://schemas.openxmlformats.org/officeDocument/2006/relationships/hyperlink" Target="http://img1.liveinternet.ru/images/attach/c/10/108/719/108719213_large_vesna.png" TargetMode="External"/><Relationship Id="rId4" Type="http://schemas.openxmlformats.org/officeDocument/2006/relationships/hyperlink" Target="http://www.knews.kg/econom/19589_minselhoz_v_etom_godu_prognoziruet_pochti_v_dva_raza_menshiy_urojay_pshenitsyi_chem_v_proshlom/" TargetMode="External"/><Relationship Id="rId9" Type="http://schemas.openxmlformats.org/officeDocument/2006/relationships/hyperlink" Target="http://b-track.ru/download/118598/376d213baea7133764a980e4c07c4fff/" TargetMode="External"/><Relationship Id="rId14" Type="http://schemas.openxmlformats.org/officeDocument/2006/relationships/hyperlink" Target="http://www.obzor-smi.ru/images/articles/arts/cache/cut_300_250_2877636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42;&#1077;&#1089;&#1077;&#1085;&#1085;&#1103;&#1103;%20&#1082;&#1072;&#1087;&#1077;&#1083;&#1100;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" Target="slide16.xml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926976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Презентация к уроку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письма и развития речи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7 класс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Тема урока: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«Дифференциация глаголов на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–</a:t>
            </a:r>
            <a:r>
              <a:rPr lang="ru-RU" b="1" i="1" dirty="0" err="1" smtClean="0">
                <a:solidFill>
                  <a:srgbClr val="FF0000"/>
                </a:solidFill>
              </a:rPr>
              <a:t>тся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 существительных на </a:t>
            </a:r>
            <a:r>
              <a:rPr lang="ru-RU" b="1" i="1" dirty="0" smtClean="0">
                <a:solidFill>
                  <a:srgbClr val="FF0000"/>
                </a:solidFill>
              </a:rPr>
              <a:t>–</a:t>
            </a:r>
            <a:r>
              <a:rPr lang="ru-RU" b="1" i="1" dirty="0" err="1" smtClean="0">
                <a:solidFill>
                  <a:srgbClr val="FF0000"/>
                </a:solidFill>
              </a:rPr>
              <a:t>ца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1689051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Выполнила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 Т.А.Алёхина,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учитель письма и развития речи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ГБС(К)ОУ школы-интерната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</a:rPr>
              <a:t>ст-цы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</a:rPr>
              <a:t>Крыловской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 Краснодарского края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Добавь </a:t>
            </a:r>
            <a:r>
              <a:rPr lang="ru-RU" i="1" dirty="0" smtClean="0">
                <a:solidFill>
                  <a:srgbClr val="FF0000"/>
                </a:solidFill>
              </a:rPr>
              <a:t>–</a:t>
            </a:r>
            <a:r>
              <a:rPr lang="ru-RU" i="1" dirty="0" err="1" smtClean="0">
                <a:solidFill>
                  <a:srgbClr val="FF0000"/>
                </a:solidFill>
              </a:rPr>
              <a:t>ца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или</a:t>
            </a:r>
            <a:r>
              <a:rPr lang="ru-RU" i="1" dirty="0" smtClean="0">
                <a:solidFill>
                  <a:srgbClr val="FF0000"/>
                </a:solidFill>
              </a:rPr>
              <a:t> –</a:t>
            </a:r>
            <a:r>
              <a:rPr lang="ru-RU" i="1" dirty="0" err="1" smtClean="0">
                <a:solidFill>
                  <a:srgbClr val="FF0000"/>
                </a:solidFill>
              </a:rPr>
              <a:t>тся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на конце слов: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Солнце сади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, струи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 води</a:t>
            </a:r>
            <a:r>
              <a:rPr lang="ru-RU" sz="4000" dirty="0" smtClean="0">
                <a:solidFill>
                  <a:srgbClr val="FF0000"/>
                </a:solidFill>
              </a:rPr>
              <a:t>ца</a:t>
            </a:r>
            <a:r>
              <a:rPr lang="ru-RU" sz="4000" dirty="0" smtClean="0"/>
              <a:t>,</a:t>
            </a:r>
          </a:p>
          <a:p>
            <a:pPr>
              <a:buNone/>
            </a:pPr>
            <a:r>
              <a:rPr lang="ru-RU" sz="4000" dirty="0" smtClean="0"/>
              <a:t>Пти</a:t>
            </a:r>
            <a:r>
              <a:rPr lang="ru-RU" sz="4000" dirty="0" smtClean="0">
                <a:solidFill>
                  <a:srgbClr val="FF0000"/>
                </a:solidFill>
              </a:rPr>
              <a:t>ца</a:t>
            </a:r>
            <a:r>
              <a:rPr lang="ru-RU" sz="4000" dirty="0" smtClean="0"/>
              <a:t>-синица в воду гляди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.</a:t>
            </a:r>
          </a:p>
          <a:p>
            <a:pPr>
              <a:buNone/>
            </a:pPr>
            <a:r>
              <a:rPr lang="ru-RU" sz="4000" dirty="0" smtClean="0"/>
              <a:t>Чистой водицы сини</a:t>
            </a:r>
            <a:r>
              <a:rPr lang="ru-RU" sz="4000" dirty="0" smtClean="0">
                <a:solidFill>
                  <a:srgbClr val="FF0000"/>
                </a:solidFill>
              </a:rPr>
              <a:t>ца</a:t>
            </a:r>
            <a:r>
              <a:rPr lang="ru-RU" sz="4000" dirty="0" smtClean="0"/>
              <a:t> напьё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 – </a:t>
            </a:r>
          </a:p>
          <a:p>
            <a:pPr>
              <a:buNone/>
            </a:pPr>
            <a:r>
              <a:rPr lang="ru-RU" sz="4000" dirty="0" smtClean="0"/>
              <a:t>Славно сегодня </a:t>
            </a:r>
            <a:r>
              <a:rPr lang="ru-RU" sz="4000" dirty="0" err="1" smtClean="0"/>
              <a:t>звенится-пое</a:t>
            </a:r>
            <a:r>
              <a:rPr lang="ru-RU" sz="4000" dirty="0" err="1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284984"/>
            <a:ext cx="576064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492896"/>
            <a:ext cx="576064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492896"/>
            <a:ext cx="648072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4005064"/>
            <a:ext cx="576064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4653136"/>
            <a:ext cx="648072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76256" y="4005064"/>
            <a:ext cx="648072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3212976"/>
            <a:ext cx="576064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092280" y="2492896"/>
            <a:ext cx="576064" cy="432048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скругленными противолежащими углами 13">
            <a:hlinkClick r:id="rId2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2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Добавь </a:t>
            </a:r>
            <a:r>
              <a:rPr lang="ru-RU" i="1" dirty="0" smtClean="0">
                <a:solidFill>
                  <a:srgbClr val="FF0000"/>
                </a:solidFill>
              </a:rPr>
              <a:t>–</a:t>
            </a:r>
            <a:r>
              <a:rPr lang="ru-RU" i="1" dirty="0" err="1" smtClean="0">
                <a:solidFill>
                  <a:srgbClr val="FF0000"/>
                </a:solidFill>
              </a:rPr>
              <a:t>ца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или</a:t>
            </a:r>
            <a:r>
              <a:rPr lang="ru-RU" i="1" dirty="0" smtClean="0">
                <a:solidFill>
                  <a:srgbClr val="FF0000"/>
                </a:solidFill>
              </a:rPr>
              <a:t> –</a:t>
            </a:r>
            <a:r>
              <a:rPr lang="ru-RU" i="1" dirty="0" err="1" smtClean="0">
                <a:solidFill>
                  <a:srgbClr val="FF0000"/>
                </a:solidFill>
              </a:rPr>
              <a:t>тся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на конце слов: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2493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Солнце (что делает?)сади</a:t>
            </a:r>
            <a:r>
              <a:rPr lang="ru-RU" dirty="0" smtClean="0">
                <a:solidFill>
                  <a:srgbClr val="FF0000"/>
                </a:solidFill>
              </a:rPr>
              <a:t>тся </a:t>
            </a:r>
            <a:r>
              <a:rPr lang="ru-RU" dirty="0" smtClean="0"/>
              <a:t>,(что делает?) струи</a:t>
            </a:r>
            <a:r>
              <a:rPr lang="ru-RU" dirty="0" smtClean="0">
                <a:solidFill>
                  <a:srgbClr val="FF0000"/>
                </a:solidFill>
              </a:rPr>
              <a:t>тся</a:t>
            </a:r>
            <a:r>
              <a:rPr lang="ru-RU" dirty="0" smtClean="0"/>
              <a:t> (что?)води</a:t>
            </a:r>
            <a:r>
              <a:rPr lang="ru-RU" dirty="0" smtClean="0">
                <a:solidFill>
                  <a:srgbClr val="FF0000"/>
                </a:solidFill>
              </a:rPr>
              <a:t>ца  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(Кто?)Пти</a:t>
            </a:r>
            <a:r>
              <a:rPr lang="ru-RU" dirty="0" smtClean="0">
                <a:solidFill>
                  <a:srgbClr val="FF0000"/>
                </a:solidFill>
              </a:rPr>
              <a:t>ца </a:t>
            </a:r>
            <a:r>
              <a:rPr lang="ru-RU" dirty="0" smtClean="0"/>
              <a:t>-синица в воду (что делает?)гляди</a:t>
            </a:r>
            <a:r>
              <a:rPr lang="ru-RU" dirty="0" smtClean="0">
                <a:solidFill>
                  <a:srgbClr val="FF0000"/>
                </a:solidFill>
              </a:rPr>
              <a:t>тся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Чистой водицы (кто?)сини</a:t>
            </a:r>
            <a:r>
              <a:rPr lang="ru-RU" dirty="0" smtClean="0">
                <a:solidFill>
                  <a:srgbClr val="FF0000"/>
                </a:solidFill>
              </a:rPr>
              <a:t>ца</a:t>
            </a:r>
            <a:r>
              <a:rPr lang="ru-RU" dirty="0" smtClean="0"/>
              <a:t>  (что сделает?) напьё</a:t>
            </a:r>
            <a:r>
              <a:rPr lang="ru-RU" dirty="0" smtClean="0">
                <a:solidFill>
                  <a:srgbClr val="FF0000"/>
                </a:solidFill>
              </a:rPr>
              <a:t>тся</a:t>
            </a:r>
            <a:r>
              <a:rPr lang="ru-RU" dirty="0" smtClean="0"/>
              <a:t> – </a:t>
            </a:r>
          </a:p>
          <a:p>
            <a:pPr>
              <a:buNone/>
            </a:pPr>
            <a:r>
              <a:rPr lang="ru-RU" dirty="0" smtClean="0"/>
              <a:t>Славно сегодня (что делает?)</a:t>
            </a:r>
            <a:r>
              <a:rPr lang="ru-RU" dirty="0" err="1" smtClean="0"/>
              <a:t>звенится-поё</a:t>
            </a:r>
            <a:r>
              <a:rPr lang="ru-RU" dirty="0" err="1" smtClean="0">
                <a:solidFill>
                  <a:srgbClr val="FF0000"/>
                </a:solidFill>
              </a:rPr>
              <a:t>тся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668344" y="5157192"/>
            <a:ext cx="576064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4581128"/>
            <a:ext cx="576064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4077072"/>
            <a:ext cx="576064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3501008"/>
            <a:ext cx="576064" cy="288032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2996952"/>
            <a:ext cx="504056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2420888"/>
            <a:ext cx="576064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619672" y="2420888"/>
            <a:ext cx="504056" cy="288032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1916832"/>
            <a:ext cx="576064" cy="360040"/>
          </a:xfrm>
          <a:prstGeom prst="rect">
            <a:avLst/>
          </a:prstGeom>
          <a:solidFill>
            <a:srgbClr val="172A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4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/>
              <a:t>«Четвёртое лишнее»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20888"/>
            <a:ext cx="8640960" cy="3705275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Лужица, ложится, водица, криница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Кружится, стучится, лыжница, мчится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Косица, косится, клонится, стучится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67744" y="2996952"/>
            <a:ext cx="1728192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788024" y="4509120"/>
            <a:ext cx="1728192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1520" y="5949280"/>
            <a:ext cx="1728192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с двумя скругленными противолежащими углами 8">
            <a:hlinkClick r:id="rId4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4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«Четвёртое лишнее»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Ласкается, лиси</a:t>
            </a:r>
            <a:r>
              <a:rPr lang="ru-RU" sz="4000" dirty="0" smtClean="0">
                <a:solidFill>
                  <a:srgbClr val="FF0000"/>
                </a:solidFill>
              </a:rPr>
              <a:t>ца</a:t>
            </a:r>
            <a:r>
              <a:rPr lang="ru-RU" sz="4000" dirty="0" smtClean="0"/>
              <a:t> , жжётся, нравится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Рукавица , красавица , сади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, синица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Злится, старается, больни</a:t>
            </a:r>
            <a:r>
              <a:rPr lang="ru-RU" sz="4000" dirty="0" smtClean="0">
                <a:solidFill>
                  <a:srgbClr val="FF0000"/>
                </a:solidFill>
              </a:rPr>
              <a:t>ца </a:t>
            </a:r>
            <a:r>
              <a:rPr lang="ru-RU" sz="4000" dirty="0" smtClean="0"/>
              <a:t>, боится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256490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400506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3933056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3933056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544522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172400" y="400506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544522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635896" y="2492896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256490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668344" y="256490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452320" y="5445224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43608" y="5373216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противолежащими углами 22">
            <a:hlinkClick r:id="rId4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4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Запиши и объясни пословицу: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       Скоро сказка (что делает?) сказывае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, да не скоро дело </a:t>
            </a:r>
          </a:p>
          <a:p>
            <a:pPr>
              <a:buNone/>
            </a:pPr>
            <a:r>
              <a:rPr lang="ru-RU" sz="4000" dirty="0" smtClean="0"/>
              <a:t>   (что делает?) делае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068960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3861048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>
            <a:hlinkClick r:id="rId3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3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Запиши и объясни пословицу: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С умным разговори</a:t>
            </a:r>
            <a:r>
              <a:rPr lang="ru-RU" sz="4000" dirty="0" smtClean="0">
                <a:solidFill>
                  <a:srgbClr val="FF0000"/>
                </a:solidFill>
              </a:rPr>
              <a:t>ться</a:t>
            </a:r>
            <a:r>
              <a:rPr lang="ru-RU" sz="4000" dirty="0" smtClean="0"/>
              <a:t>, </a:t>
            </a:r>
          </a:p>
          <a:p>
            <a:pPr>
              <a:buNone/>
            </a:pPr>
            <a:r>
              <a:rPr lang="ru-RU" sz="4000" dirty="0" smtClean="0"/>
              <a:t>что мёду напи</a:t>
            </a:r>
            <a:r>
              <a:rPr lang="ru-RU" sz="4000" dirty="0" smtClean="0">
                <a:solidFill>
                  <a:srgbClr val="FF0000"/>
                </a:solidFill>
              </a:rPr>
              <a:t>ться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492896"/>
            <a:ext cx="864096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3284984"/>
            <a:ext cx="864096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3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224136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172ADF"/>
                </a:solidFill>
              </a:rPr>
              <a:t>Домашнее задание</a:t>
            </a:r>
            <a:endParaRPr lang="ru-RU" sz="7200" dirty="0">
              <a:solidFill>
                <a:srgbClr val="172ADF"/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57200" y="3212977"/>
            <a:ext cx="2602632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Стр. 227 </a:t>
            </a:r>
          </a:p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Упр. 300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1412776"/>
            <a:ext cx="7488832" cy="652934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172ADF"/>
                </a:solidFill>
              </a:rPr>
              <a:t>Оцените свою работу на уроке:</a:t>
            </a:r>
            <a:endParaRPr lang="ru-RU" sz="4000" dirty="0">
              <a:solidFill>
                <a:srgbClr val="172AD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33285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Сегодня я узнал …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Теперь я могу …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Было интересно …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Было трудно 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005064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172ADF"/>
                </a:solidFill>
              </a:rPr>
              <a:t>Оцените своё настроение:</a:t>
            </a:r>
            <a:endParaRPr lang="ru-RU" sz="4000" dirty="0"/>
          </a:p>
        </p:txBody>
      </p:sp>
      <p:pic>
        <p:nvPicPr>
          <p:cNvPr id="2050" name="Picture 2" descr="http://www.egorievsk.tv/images/stories/egorievsk/raznoe/smil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437112"/>
            <a:ext cx="1907704" cy="1907704"/>
          </a:xfrm>
          <a:prstGeom prst="rect">
            <a:avLst/>
          </a:prstGeom>
          <a:noFill/>
        </p:spPr>
      </p:pic>
      <p:pic>
        <p:nvPicPr>
          <p:cNvPr id="2054" name="Picture 6" descr="http://s002.radikal.ru/i199/1002/05/77ab8a4d562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725144"/>
            <a:ext cx="1944216" cy="1620814"/>
          </a:xfrm>
          <a:prstGeom prst="rect">
            <a:avLst/>
          </a:prstGeom>
          <a:noFill/>
        </p:spPr>
      </p:pic>
      <p:pic>
        <p:nvPicPr>
          <p:cNvPr id="2058" name="Picture 10" descr="http://www.obzor-smi.ru/images/articles/arts/cache/cut_300_250_2877636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509120"/>
            <a:ext cx="2544722" cy="212060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79512" y="76470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Какая проблема стояла на уроке?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6" name="Двойная волна 5"/>
          <p:cNvSpPr/>
          <p:nvPr/>
        </p:nvSpPr>
        <p:spPr>
          <a:xfrm>
            <a:off x="539552" y="2276872"/>
            <a:ext cx="7632848" cy="1349633"/>
          </a:xfrm>
          <a:prstGeom prst="doubleWave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ru-RU" dirty="0" smtClean="0"/>
              <a:t>Использованная литература:</a:t>
            </a:r>
            <a:endParaRPr lang="ru-RU" dirty="0"/>
          </a:p>
        </p:txBody>
      </p:sp>
      <p:sp>
        <p:nvSpPr>
          <p:cNvPr id="37" name="Подзаголовок 3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4176464"/>
          </a:xfrm>
        </p:spPr>
        <p:txBody>
          <a:bodyPr>
            <a:noAutofit/>
          </a:bodyPr>
          <a:lstStyle/>
          <a:p>
            <a:pPr marL="342900" indent="-342900" algn="l"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</a:rPr>
              <a:t>Галунчикова</a:t>
            </a:r>
            <a:r>
              <a:rPr lang="ru-RU" sz="2400" dirty="0" smtClean="0">
                <a:solidFill>
                  <a:schemeClr val="tx1"/>
                </a:solidFill>
              </a:rPr>
              <a:t> Н.Г., Якубовская Э.В. Русский язык 7 класс Учебник для специальных (коррекционных) образовательных учреждений </a:t>
            </a:r>
            <a:r>
              <a:rPr lang="en-US" sz="2400" dirty="0" smtClean="0">
                <a:solidFill>
                  <a:schemeClr val="tx1"/>
                </a:solidFill>
              </a:rPr>
              <a:t>VIII </a:t>
            </a:r>
            <a:r>
              <a:rPr lang="ru-RU" sz="2400" dirty="0" smtClean="0">
                <a:solidFill>
                  <a:schemeClr val="tx1"/>
                </a:solidFill>
              </a:rPr>
              <a:t>вида, М.: Просвещение, 2010.</a:t>
            </a:r>
          </a:p>
          <a:p>
            <a:pPr marL="342900" indent="-342900" algn="l"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</a:rPr>
              <a:t>Кобзарева</a:t>
            </a:r>
            <a:r>
              <a:rPr lang="ru-RU" sz="2400" dirty="0" smtClean="0">
                <a:solidFill>
                  <a:schemeClr val="tx1"/>
                </a:solidFill>
              </a:rPr>
              <a:t> Л.Г., Резунова М.П., Юшина Г.Н. Система упражнений по коррекции письма и чтения детей с ОНР</a:t>
            </a:r>
            <a:r>
              <a:rPr lang="en-US" sz="2400" dirty="0" smtClean="0">
                <a:solidFill>
                  <a:schemeClr val="tx1"/>
                </a:solidFill>
              </a:rPr>
              <a:t> – </a:t>
            </a:r>
            <a:r>
              <a:rPr lang="ru-RU" sz="2400" dirty="0" smtClean="0">
                <a:solidFill>
                  <a:schemeClr val="tx1"/>
                </a:solidFill>
              </a:rPr>
              <a:t>Воронеж: ЧП </a:t>
            </a:r>
            <a:r>
              <a:rPr lang="ru-RU" sz="2400" dirty="0" err="1" smtClean="0">
                <a:solidFill>
                  <a:schemeClr val="tx1"/>
                </a:solidFill>
              </a:rPr>
              <a:t>Лакоценин</a:t>
            </a:r>
            <a:r>
              <a:rPr lang="ru-RU" sz="2400" dirty="0" smtClean="0">
                <a:solidFill>
                  <a:schemeClr val="tx1"/>
                </a:solidFill>
              </a:rPr>
              <a:t> С.С., 2006.</a:t>
            </a:r>
          </a:p>
          <a:p>
            <a:pPr marL="342900" indent="-342900" algn="l"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</a:rPr>
              <a:t>Ястребова</a:t>
            </a:r>
            <a:r>
              <a:rPr lang="ru-RU" sz="2400" dirty="0" smtClean="0">
                <a:solidFill>
                  <a:schemeClr val="tx1"/>
                </a:solidFill>
              </a:rPr>
              <a:t> А.В., Бессонова Т.П. Обучаем читать и писать без ошибок. – М.: АРКТИ, 2007.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25" cy="6858000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1619672" y="4581128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Что было третьим? (запишите слово)</a:t>
            </a:r>
            <a:endParaRPr lang="ru-RU" sz="4000" dirty="0">
              <a:solidFill>
                <a:srgbClr val="0070C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1988840"/>
            <a:ext cx="8964488" cy="2095967"/>
            <a:chOff x="179512" y="1996575"/>
            <a:chExt cx="8964488" cy="2095967"/>
          </a:xfrm>
        </p:grpSpPr>
        <p:pic>
          <p:nvPicPr>
            <p:cNvPr id="19" name="Picture 2" descr="http://img0.liveinternet.ru/images/attach/c/2/65/743/65743216_1244215399_428e40d78f7fkopi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9512" y="2140591"/>
              <a:ext cx="1405677" cy="1944216"/>
            </a:xfrm>
            <a:prstGeom prst="rect">
              <a:avLst/>
            </a:prstGeom>
            <a:noFill/>
          </p:spPr>
        </p:pic>
        <p:pic>
          <p:nvPicPr>
            <p:cNvPr id="20" name="Picture 4" descr="http://900igr.net/datai/nasekomye-i-ptitsy/Ptitsy-lesa-2.files/0002-001-Bolshaja-sinitsa-bolshaja-sinitsa-samaja-krupnaja-sinitsa-nashej-strany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31840" y="2284607"/>
              <a:ext cx="1994926" cy="1656184"/>
            </a:xfrm>
            <a:prstGeom prst="rect">
              <a:avLst/>
            </a:prstGeom>
            <a:noFill/>
          </p:spPr>
        </p:pic>
        <p:pic>
          <p:nvPicPr>
            <p:cNvPr id="21" name="Picture 8" descr="http://fitoapteka.com/cache/imagick_cb7c8bfc9f25c15449c10669c1452bacbd662051.jpg"/>
            <p:cNvPicPr>
              <a:picLocks noChangeAspect="1" noChangeArrowheads="1"/>
            </p:cNvPicPr>
            <p:nvPr/>
          </p:nvPicPr>
          <p:blipFill>
            <a:blip r:embed="rId5" cstate="print"/>
            <a:srcRect r="17380"/>
            <a:stretch>
              <a:fillRect/>
            </a:stretch>
          </p:blipFill>
          <p:spPr bwMode="auto">
            <a:xfrm>
              <a:off x="6911752" y="2284607"/>
              <a:ext cx="2232248" cy="1728192"/>
            </a:xfrm>
            <a:prstGeom prst="rect">
              <a:avLst/>
            </a:prstGeom>
            <a:noFill/>
          </p:spPr>
        </p:pic>
        <p:pic>
          <p:nvPicPr>
            <p:cNvPr id="29" name="Picture 10" descr="http://img.labirint.ru/images/comments_pic/0914/01labgi0l1238705044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91680" y="1996575"/>
              <a:ext cx="1656184" cy="2087380"/>
            </a:xfrm>
            <a:prstGeom prst="rect">
              <a:avLst/>
            </a:prstGeom>
            <a:noFill/>
          </p:spPr>
        </p:pic>
        <p:pic>
          <p:nvPicPr>
            <p:cNvPr id="31" name="Picture 12" descr="http://www.technocity.ru/upload/iblock/fe6/z0000037536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48064" y="2292342"/>
              <a:ext cx="1502422" cy="1800200"/>
            </a:xfrm>
            <a:prstGeom prst="rect">
              <a:avLst/>
            </a:prstGeom>
            <a:noFill/>
          </p:spPr>
        </p:pic>
      </p:grpSp>
      <p:sp>
        <p:nvSpPr>
          <p:cNvPr id="32" name="Прямоугольник 31"/>
          <p:cNvSpPr/>
          <p:nvPr/>
        </p:nvSpPr>
        <p:spPr>
          <a:xfrm>
            <a:off x="1619672" y="548680"/>
            <a:ext cx="4968552" cy="1015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Запомни!</a:t>
            </a:r>
            <a:endParaRPr lang="ru-RU" sz="6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547664" y="4437112"/>
            <a:ext cx="53091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Что было последним? (запишите слово)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619673" y="4437112"/>
            <a:ext cx="5544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Что было первым? (запишите слово)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619672" y="476672"/>
            <a:ext cx="4176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Проверьте!</a:t>
            </a:r>
            <a:endParaRPr lang="ru-RU" sz="6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259632" y="2060848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Синица</a:t>
            </a: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Пшеница</a:t>
            </a: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Курица </a:t>
            </a:r>
            <a:endParaRPr lang="ru-RU" sz="40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556792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http://img0.liveinternet.ru/images/attach/c/2/65/743/65743216_1244215399_428e40d78f7fkopiya.jpg</a:t>
            </a:r>
            <a:r>
              <a:rPr lang="ru-RU" dirty="0" smtClean="0"/>
              <a:t> - курица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132856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http://evolution-dance.ru/page-ptici-lesa-foto</a:t>
            </a:r>
            <a:r>
              <a:rPr lang="ru-RU" dirty="0" smtClean="0"/>
              <a:t> - синица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49289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http://www.knews.kg/econom/19589_minselhoz_v_etom_godu_prognoziruet_pochti_v_dva_raza_menshiy_urojay_pshenitsyi_chem_v_proshlom/</a:t>
            </a:r>
            <a:r>
              <a:rPr lang="ru-RU" dirty="0" smtClean="0"/>
              <a:t> - пшеница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140968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http://img.labirint.ru/images/comments_pic/0914/01labgi0l1238705044.jpg</a:t>
            </a:r>
            <a:r>
              <a:rPr lang="ru-RU" dirty="0" smtClean="0"/>
              <a:t> -берёза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50100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http://www.technocity.ru/upload/iblock/fe6/z0000037536.jpg</a:t>
            </a:r>
            <a:r>
              <a:rPr lang="ru-RU" dirty="0" smtClean="0"/>
              <a:t> - тетрадь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90872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http://player.myshared.ru/371210/</a:t>
            </a:r>
            <a:r>
              <a:rPr lang="ru-RU" dirty="0" smtClean="0"/>
              <a:t> - фон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86104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http://bm.img.com.ua/img/prikol/images/large/4/2/215024.gif</a:t>
            </a:r>
            <a:r>
              <a:rPr lang="ru-RU" dirty="0" smtClean="0"/>
              <a:t> - птица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2108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http://b-track.ru/download/118598/376d213baea7133764a980e4c07c4fff/</a:t>
            </a:r>
            <a:r>
              <a:rPr lang="ru-RU" dirty="0" smtClean="0"/>
              <a:t> - </a:t>
            </a:r>
            <a:r>
              <a:rPr lang="ru-RU" dirty="0" err="1" smtClean="0"/>
              <a:t>Весеняя</a:t>
            </a:r>
            <a:r>
              <a:rPr lang="ru-RU" dirty="0" smtClean="0"/>
              <a:t> капель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479715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http://img1.liveinternet.ru/images/attach/c/10/108/719/108719213_large_vesna.png</a:t>
            </a:r>
            <a:r>
              <a:rPr lang="ru-RU" dirty="0" smtClean="0"/>
              <a:t> - дерево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37321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http://dotavideo.ru/forum/view/21/?p=41</a:t>
            </a:r>
            <a:r>
              <a:rPr lang="ru-RU" dirty="0" smtClean="0"/>
              <a:t> - птица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630932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http://s002.radikal.ru/i199/1002/05/77ab8a4d5622.jpg</a:t>
            </a:r>
            <a:r>
              <a:rPr lang="ru-RU" dirty="0" smtClean="0"/>
              <a:t> - </a:t>
            </a:r>
            <a:r>
              <a:rPr lang="ru-RU" dirty="0" err="1" smtClean="0"/>
              <a:t>смайл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573325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3"/>
              </a:rPr>
              <a:t>http://www.liveinternet.ru/users/intdiz/post126167063/</a:t>
            </a:r>
            <a:r>
              <a:rPr lang="ru-RU" dirty="0" smtClean="0"/>
              <a:t> - </a:t>
            </a:r>
            <a:r>
              <a:rPr lang="ru-RU" dirty="0" err="1" smtClean="0"/>
              <a:t>смайл</a:t>
            </a:r>
            <a:r>
              <a:rPr lang="ru-RU" dirty="0" smtClean="0"/>
              <a:t> 1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6021288"/>
            <a:ext cx="8748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4"/>
              </a:rPr>
              <a:t>http://www.obzor-smi.ru/images/articles/arts/cache/cut_300_250_2877636.jpg</a:t>
            </a:r>
            <a:r>
              <a:rPr lang="ru-RU" dirty="0" smtClean="0"/>
              <a:t> - </a:t>
            </a:r>
            <a:r>
              <a:rPr lang="ru-RU" dirty="0" err="1" smtClean="0"/>
              <a:t>смайл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908720"/>
          </a:xfrm>
        </p:spPr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1124744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5"/>
              </a:rPr>
              <a:t>http://900igr.net/datai/matematika/Razminka-dlja-glaz/0026-024-Razminka-dlja-glaz.png</a:t>
            </a:r>
            <a:r>
              <a:rPr lang="ru-RU" dirty="0" smtClean="0">
                <a:hlinkClick r:id="rId15"/>
              </a:rPr>
              <a:t>-</a:t>
            </a:r>
            <a:r>
              <a:rPr lang="ru-RU" dirty="0" smtClean="0"/>
              <a:t> собака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026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Составьте слова и запишите их: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627784" y="4725144"/>
            <a:ext cx="1512168" cy="1080120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ца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804248" y="2132856"/>
            <a:ext cx="1512168" cy="1008112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пти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1700808"/>
            <a:ext cx="1296144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тся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700808"/>
            <a:ext cx="1296144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797152"/>
            <a:ext cx="1296144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ве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3789040"/>
            <a:ext cx="1296144" cy="792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3995936" y="3212976"/>
            <a:ext cx="1584176" cy="936104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ца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7020272" y="5229200"/>
            <a:ext cx="1584176" cy="936104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611560" y="2924944"/>
            <a:ext cx="1584176" cy="936104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0" name="Ромб 19"/>
          <p:cNvSpPr/>
          <p:nvPr/>
        </p:nvSpPr>
        <p:spPr>
          <a:xfrm>
            <a:off x="2051720" y="2132856"/>
            <a:ext cx="2232248" cy="986408"/>
          </a:xfrm>
          <a:prstGeom prst="diamo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1" name="Ромб 20"/>
          <p:cNvSpPr/>
          <p:nvPr/>
        </p:nvSpPr>
        <p:spPr>
          <a:xfrm>
            <a:off x="4499992" y="4797152"/>
            <a:ext cx="2376264" cy="1080120"/>
          </a:xfrm>
          <a:prstGeom prst="diamo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ться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/>
              <a:t>Алгоритм действий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1196752"/>
            <a:ext cx="4896544" cy="576064"/>
          </a:xfrm>
          <a:prstGeom prst="rect">
            <a:avLst/>
          </a:prstGeom>
          <a:solidFill>
            <a:srgbClr val="FFD65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Задаем вопрос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3456384" cy="576064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Вопросы падежей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429000"/>
            <a:ext cx="3456384" cy="864096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5024"/>
                </a:solidFill>
              </a:rPr>
              <a:t>Имя существительное</a:t>
            </a:r>
            <a:endParaRPr lang="ru-RU" sz="3200" b="1" dirty="0">
              <a:solidFill>
                <a:srgbClr val="005024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869160"/>
            <a:ext cx="3456384" cy="576064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Пишем  </a:t>
            </a:r>
            <a:r>
              <a:rPr lang="ru-RU" sz="4800" b="1" dirty="0" smtClean="0">
                <a:solidFill>
                  <a:srgbClr val="FF0000"/>
                </a:solidFill>
              </a:rPr>
              <a:t>-</a:t>
            </a:r>
            <a:r>
              <a:rPr lang="ru-RU" sz="4800" b="1" dirty="0" err="1" smtClean="0">
                <a:solidFill>
                  <a:srgbClr val="FF0000"/>
                </a:solidFill>
              </a:rPr>
              <a:t>ца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4509120"/>
            <a:ext cx="3456384" cy="1152128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Пишем –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</a:rPr>
              <a:t>ться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или -</a:t>
            </a:r>
            <a:r>
              <a:rPr lang="ru-RU" sz="4400" b="1" dirty="0" err="1" smtClean="0">
                <a:solidFill>
                  <a:srgbClr val="FF0000"/>
                </a:solidFill>
              </a:rPr>
              <a:t>тся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3645024"/>
            <a:ext cx="3456384" cy="576064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5024"/>
                </a:solidFill>
              </a:rPr>
              <a:t>Глагол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2420888"/>
            <a:ext cx="3456384" cy="936104"/>
          </a:xfrm>
          <a:prstGeom prst="rect">
            <a:avLst/>
          </a:prstGeom>
          <a:solidFill>
            <a:srgbClr val="FFDC6D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Что делать?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Что делает?</a:t>
            </a:r>
            <a:endParaRPr lang="ru-RU" sz="3200" b="1" dirty="0">
              <a:solidFill>
                <a:schemeClr val="tx2"/>
              </a:solidFill>
            </a:endParaRPr>
          </a:p>
        </p:txBody>
      </p:sp>
      <p:cxnSp>
        <p:nvCxnSpPr>
          <p:cNvPr id="16" name="Прямая со стрелкой 15"/>
          <p:cNvCxnSpPr>
            <a:stCxn id="6" idx="2"/>
            <a:endCxn id="9" idx="0"/>
          </p:cNvCxnSpPr>
          <p:nvPr/>
        </p:nvCxnSpPr>
        <p:spPr>
          <a:xfrm flipH="1">
            <a:off x="2195736" y="1772816"/>
            <a:ext cx="252028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</p:cNvCxnSpPr>
          <p:nvPr/>
        </p:nvCxnSpPr>
        <p:spPr>
          <a:xfrm>
            <a:off x="4716016" y="1772816"/>
            <a:ext cx="244827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2"/>
            <a:endCxn id="10" idx="0"/>
          </p:cNvCxnSpPr>
          <p:nvPr/>
        </p:nvCxnSpPr>
        <p:spPr>
          <a:xfrm>
            <a:off x="2195736" y="299695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0" idx="2"/>
            <a:endCxn id="11" idx="0"/>
          </p:cNvCxnSpPr>
          <p:nvPr/>
        </p:nvCxnSpPr>
        <p:spPr>
          <a:xfrm>
            <a:off x="2195736" y="429309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4" idx="2"/>
            <a:endCxn id="13" idx="0"/>
          </p:cNvCxnSpPr>
          <p:nvPr/>
        </p:nvCxnSpPr>
        <p:spPr>
          <a:xfrm>
            <a:off x="7020272" y="335699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3" idx="2"/>
            <a:endCxn id="12" idx="0"/>
          </p:cNvCxnSpPr>
          <p:nvPr/>
        </p:nvCxnSpPr>
        <p:spPr>
          <a:xfrm>
            <a:off x="7020272" y="422108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1196752"/>
            <a:ext cx="91440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i="1" dirty="0" smtClean="0"/>
              <a:t>Определи, какими частями речи являются слова:</a:t>
            </a:r>
            <a:br>
              <a:rPr lang="ru-RU" sz="3100" i="1" dirty="0" smtClean="0"/>
            </a:br>
            <a:r>
              <a:rPr lang="ru-RU" sz="36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1268760"/>
            <a:ext cx="18165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Хмурится</a:t>
            </a:r>
            <a:endParaRPr lang="ru-RU" sz="3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195736" y="1268760"/>
            <a:ext cx="1418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курица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1916832"/>
            <a:ext cx="1800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кружится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07904" y="1268760"/>
            <a:ext cx="15039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лужица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436096" y="1268760"/>
            <a:ext cx="1638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стучится</a:t>
            </a:r>
            <a:endParaRPr lang="ru-RU" sz="3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164288" y="1268760"/>
            <a:ext cx="1634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волчица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851920" y="1916832"/>
            <a:ext cx="1811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лыжница</a:t>
            </a:r>
            <a:endParaRPr lang="ru-RU" sz="3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796136" y="1916832"/>
            <a:ext cx="1966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смотрится</a:t>
            </a:r>
            <a:endParaRPr lang="ru-RU" sz="3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051720" y="1916832"/>
            <a:ext cx="17570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модница</a:t>
            </a:r>
            <a:endParaRPr lang="ru-RU" sz="32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23528" y="2492896"/>
            <a:ext cx="1758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нравится</a:t>
            </a:r>
            <a:endParaRPr lang="ru-RU" sz="3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051720" y="2492896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красавица</a:t>
            </a:r>
            <a:endParaRPr lang="ru-RU" sz="3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067944" y="2492896"/>
            <a:ext cx="19443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торопится</a:t>
            </a:r>
            <a:endParaRPr lang="ru-RU" sz="32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683568" y="3140968"/>
            <a:ext cx="331236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существительное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572000" y="3140968"/>
            <a:ext cx="3312368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5024"/>
                </a:solidFill>
              </a:rPr>
              <a:t>глагол</a:t>
            </a:r>
            <a:endParaRPr lang="ru-RU" sz="3200" b="1" dirty="0">
              <a:solidFill>
                <a:srgbClr val="005024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88640"/>
            <a:ext cx="8316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Упражнение №298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94 0.03099 L 0.57812 0.335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0.04139 L -0.0934 0.32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19981E-6 L -0.27118 0.377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2035 L 0.01285 0.397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19981E-6 L -0.65625 0.4294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0.0414 L 0.58298 0.355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87697E-6 L -0.11163 0.398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0.0939 L -0.31163 0.4611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0.08349 L -0.04444 0.4192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939 L 0.58108 0.3876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11494 L -0.11702 0.4505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0.0939 L 0.16163 0.4505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pic>
        <p:nvPicPr>
          <p:cNvPr id="5128" name="Picture 8" descr="http://img1.liveinternet.ru/images/attach/c/10/108/719/108719213_large_vesn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772816"/>
            <a:ext cx="3916220" cy="4849738"/>
          </a:xfrm>
          <a:prstGeom prst="rect">
            <a:avLst/>
          </a:prstGeom>
          <a:noFill/>
        </p:spPr>
      </p:pic>
      <p:pic>
        <p:nvPicPr>
          <p:cNvPr id="7" name="Содержимое 6" descr="птица.gif"/>
          <p:cNvPicPr>
            <a:picLocks noGrp="1" noChangeAspect="1"/>
          </p:cNvPicPr>
          <p:nvPr>
            <p:ph idx="1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475463" cy="1412776"/>
          </a:xfrm>
        </p:spPr>
      </p:pic>
      <p:sp>
        <p:nvSpPr>
          <p:cNvPr id="5" name="Прямоугольник 4"/>
          <p:cNvSpPr/>
          <p:nvPr/>
        </p:nvSpPr>
        <p:spPr>
          <a:xfrm>
            <a:off x="2339752" y="476672"/>
            <a:ext cx="57606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Весенняя кап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74 -3.96855E-6 C 0.046 0.04071 0.01597 0.08141 0.0026 0.13298 C -0.01077 0.18895 -0.01789 0.25532 -0.02414 0.32193 C -0.03108 0.38853 -0.02414 0.4445 -0.01789 0.50555 C -0.01077 0.56245 -0.00105 0.62373 0.02291 0.67415 C 0.04253 0.72572 0.07621 0.76642 0.11284 0.79765 C 0.14652 0.82771 0.18663 0.84806 0.22673 0.8587 C 0.26684 0.86864 0.30694 0.86864 0.34409 0.8587 C 0.3842 0.84806 0.42083 0.82239 0.45104 0.78169 C 0.48125 0.74607 0.50781 0.70005 0.52118 0.64408 C 0.53802 0.59251 0.54444 0.52151 0.54444 0.46485 C 0.54791 0.40888 0.54444 0.34228 0.5276 0.28654 C 0.51145 0.23497 0.48125 0.19427 0.44114 0.17369 C 0.40034 0.15865 0.36041 0.179 0.33368 0.21462 C 0.31041 0.25 0.29357 0.3069 0.2901 0.37258 C 0.2901 0.43918 0.29357 0.50024 0.31041 0.55181 C 0.32725 0.60315 0.32378 0.61309 0.39062 0.67947 C 0.45104 0.75139 0.51145 0.73104 0.54791 0.73543 C 0.58454 0.73543 0.61475 0.71508 0.65138 0.69473 C 0.69201 0.66975 0.72517 0.62373 0.74895 0.5828 C 0.77222 0.54209 0.78211 0.49052 0.79548 0.40888 C 0.80538 0.32725 0.80538 0.28654 0.80538 0.22433 C 0.80538 0.16305 0.80538 0.10199 0.80538 0.04071 " pathEditMode="relative" rAng="0" ptsTypes="fffffffffffffffffffffff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538 0.04069 L -0.02153 0.7637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0.76365 L 0.84461 0.6692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461 0.66913 L -0.03733 0.4069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40693 L 0.40763 0.11329 L 0.8526 0.40693 L 0.40763 0.70057 L -0.03733 0.40693 Z " pathEditMode="relative" rAng="0" ptsTypes="FFFFF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2 0.40703 L 0.72066 0.08857 L 0.72066 0.72363 L -0.03732 0.40703 Z " pathEditMode="relative" rAng="16200000" ptsTypes="FFFF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40703 L 0.16753 0.1868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52128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«Своя игра»</a:t>
            </a:r>
            <a:endParaRPr lang="ru-RU" sz="80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060848"/>
          <a:ext cx="8229600" cy="4065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308304" y="6353944"/>
            <a:ext cx="1835696" cy="5040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hlinkClick r:id="rId3" action="ppaction://hlinksldjump"/>
              </a:rPr>
              <a:t>выход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Отгадай загадку – напиши отгадку: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4941168"/>
            <a:ext cx="3034680" cy="1008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кури</a:t>
            </a:r>
            <a:r>
              <a:rPr lang="ru-RU" sz="5400" dirty="0" smtClean="0">
                <a:solidFill>
                  <a:srgbClr val="FF0000"/>
                </a:solidFill>
              </a:rPr>
              <a:t>ца</a:t>
            </a:r>
          </a:p>
          <a:p>
            <a:pPr>
              <a:buNone/>
            </a:pPr>
            <a:endParaRPr lang="ru-RU" sz="5400" dirty="0" smtClean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5050904" cy="4209331"/>
          </a:xfrm>
        </p:spPr>
        <p:txBody>
          <a:bodyPr/>
          <a:lstStyle/>
          <a:p>
            <a:r>
              <a:rPr lang="ru-RU" sz="3200" dirty="0" smtClean="0"/>
              <a:t>Съем червя, попью водицы,</a:t>
            </a:r>
          </a:p>
          <a:p>
            <a:r>
              <a:rPr lang="ru-RU" sz="3200" dirty="0" smtClean="0"/>
              <a:t>Хлебных крошек поищу,</a:t>
            </a:r>
          </a:p>
          <a:p>
            <a:r>
              <a:rPr lang="ru-RU" sz="3200" dirty="0" smtClean="0"/>
              <a:t>А потом снесу яичко, </a:t>
            </a:r>
          </a:p>
          <a:p>
            <a:r>
              <a:rPr lang="ru-RU" sz="3200" dirty="0" smtClean="0"/>
              <a:t>Ребятишек угощу.</a:t>
            </a:r>
          </a:p>
          <a:p>
            <a:endParaRPr lang="ru-RU" dirty="0"/>
          </a:p>
        </p:txBody>
      </p:sp>
      <p:pic>
        <p:nvPicPr>
          <p:cNvPr id="8" name="Picture 2" descr="http://img0.liveinternet.ru/images/attach/c/2/65/743/65743216_1244215399_428e40d78f7fkopiy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84168" y="1772816"/>
            <a:ext cx="2304256" cy="3187057"/>
          </a:xfrm>
          <a:prstGeom prst="rect">
            <a:avLst/>
          </a:prstGeom>
          <a:noFill/>
        </p:spPr>
      </p:pic>
      <p:sp>
        <p:nvSpPr>
          <p:cNvPr id="11" name="Прямоугольник с двумя скругленными противолежащими углами 10">
            <a:hlinkClick r:id="rId4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4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omepage.usask.ca/%7Evim458/virology/studpages2010/rabies/business_ppt_background-1204x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35"/>
            <a:ext cx="9144000" cy="6850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 загадку: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2132856"/>
            <a:ext cx="3178696" cy="399330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834880" cy="4691063"/>
          </a:xfrm>
        </p:spPr>
        <p:txBody>
          <a:bodyPr/>
          <a:lstStyle/>
          <a:p>
            <a:r>
              <a:rPr lang="ru-RU" sz="4000" dirty="0" smtClean="0"/>
              <a:t>Гладишь – ласкае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,</a:t>
            </a:r>
          </a:p>
          <a:p>
            <a:r>
              <a:rPr lang="ru-RU" sz="4000" dirty="0" smtClean="0"/>
              <a:t>Дразнишь – кусае</a:t>
            </a:r>
            <a:r>
              <a:rPr lang="ru-RU" sz="4000" dirty="0" smtClean="0">
                <a:solidFill>
                  <a:srgbClr val="FF0000"/>
                </a:solidFill>
              </a:rPr>
              <a:t>тся</a:t>
            </a:r>
            <a:r>
              <a:rPr lang="ru-RU" sz="4000" dirty="0" smtClean="0"/>
              <a:t>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1628800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348880"/>
            <a:ext cx="648072" cy="432048"/>
          </a:xfrm>
          <a:prstGeom prst="rect">
            <a:avLst/>
          </a:prstGeom>
          <a:solidFill>
            <a:srgbClr val="172ADF"/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900igr.net/datai/matematika/Razminka-dlja-glaz/0026-024-Razminka-dlja-glaz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1988840"/>
            <a:ext cx="2499489" cy="3816424"/>
          </a:xfrm>
          <a:prstGeom prst="rect">
            <a:avLst/>
          </a:prstGeom>
          <a:noFill/>
        </p:spPr>
      </p:pic>
      <p:sp>
        <p:nvSpPr>
          <p:cNvPr id="11" name="Прямоугольник с двумя скругленными противолежащими углами 10">
            <a:hlinkClick r:id="rId4" action="ppaction://hlinksldjump"/>
          </p:cNvPr>
          <p:cNvSpPr/>
          <p:nvPr/>
        </p:nvSpPr>
        <p:spPr>
          <a:xfrm>
            <a:off x="7596336" y="5877272"/>
            <a:ext cx="1296144" cy="720080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172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72ADF"/>
                </a:solidFill>
                <a:hlinkClick r:id="rId4" action="ppaction://hlinksldjump"/>
              </a:rPr>
              <a:t>Выбрать</a:t>
            </a:r>
            <a:r>
              <a:rPr lang="ru-RU" b="1" dirty="0" smtClean="0">
                <a:solidFill>
                  <a:srgbClr val="172ADF"/>
                </a:solidFill>
              </a:rPr>
              <a:t> задание</a:t>
            </a:r>
            <a:endParaRPr lang="ru-RU" b="1" dirty="0">
              <a:solidFill>
                <a:srgbClr val="172AD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576</Words>
  <Application>Microsoft Office PowerPoint</Application>
  <PresentationFormat>Экран (4:3)</PresentationFormat>
  <Paragraphs>152</Paragraphs>
  <Slides>20</Slides>
  <Notes>10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к уроку  письма и развития речи  7 класс  Тема урока:  «Дифференциация глаголов на  –тся и существительных на –ца». </vt:lpstr>
      <vt:lpstr>Слайд 2</vt:lpstr>
      <vt:lpstr>Составьте слова и запишите их:</vt:lpstr>
      <vt:lpstr>Алгоритм действий</vt:lpstr>
      <vt:lpstr>Определи, какими частями речи являются слова:   </vt:lpstr>
      <vt:lpstr>Слайд 6</vt:lpstr>
      <vt:lpstr>«Своя игра»</vt:lpstr>
      <vt:lpstr>Отгадай загадку – напиши отгадку:</vt:lpstr>
      <vt:lpstr>Запиши загадку:</vt:lpstr>
      <vt:lpstr>Добавь –ца или –тся на конце слов:</vt:lpstr>
      <vt:lpstr>Добавь –ца или –тся на конце слов:</vt:lpstr>
      <vt:lpstr>«Четвёртое лишнее»</vt:lpstr>
      <vt:lpstr>«Четвёртое лишнее»</vt:lpstr>
      <vt:lpstr>Запиши и объясни пословицу:</vt:lpstr>
      <vt:lpstr>Запиши и объясни пословицу:</vt:lpstr>
      <vt:lpstr>Домашнее задание</vt:lpstr>
      <vt:lpstr>Оцените свою работу на уроке:</vt:lpstr>
      <vt:lpstr>Слайд 18</vt:lpstr>
      <vt:lpstr>Использованная литература:</vt:lpstr>
      <vt:lpstr>Источники: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72</cp:revision>
  <dcterms:created xsi:type="dcterms:W3CDTF">2014-03-29T16:04:25Z</dcterms:created>
  <dcterms:modified xsi:type="dcterms:W3CDTF">2014-03-30T13:41:25Z</dcterms:modified>
</cp:coreProperties>
</file>